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Польша: страна в центре Европы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и понятно о Польше: история, культура, города и современная жизнь.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Польша: краткий портрет страны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 — большая европейская страна с морем, горами, историческими городами и богатой культурой. Её удобно изучать через географию, людей, прошлое и современную жизнь.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будет презентация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3222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определим, где расположена Польша, какие страны её окружают и почему её положение важно для всей Европы.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1975341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рассмотрим природу, климат и особенности ландшафта: побережье, равнины, реки и горные районы на юге.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2718453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узнаем о населении, языке, религии, крупных городах и повседневной жизни людей.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346156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поговорим о символах, праздниках, культуре, традициях и кухне, которые помогают узнать страну ближе.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559275" y="4204699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 факты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разберём историю, экономику, образование, достопримечательности и несколько интересных фактов для запоминания.
</a:t>
            </a:r>
            <a:endParaRPr lang="en-US" sz="12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05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Польша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577350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расположена в Центральной Европе и занимает важное положение между западной и восточной частью континента.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25201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рубежи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страна выходит к Балтийскому морю, а южную границу подчёркивают Карпаты и Судеты.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2926681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Польши — Варшава; это крупнейший политический и деловой центр страны.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360134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соседей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Соседями Польши являются Германия, Чехия, Словакия, Украина, Беларусь, Литва и Россия.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940575" y="427602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делает страну удобной для торговли, транспорта и международных связей.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климат Польши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отличается разнообразным рельефом: от морского побережья до горных районов на юге страны.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природа Польши не однообразна: страна сочетает море, равнины, крупные реки и горные ландшафты.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описанию географии Польши.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сведения о населении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Польше живёт около 38 миллионов человек. Это делает страну одной из крупнейших в Центральной Европе по численности населения.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язык страны — польский. Он относится к славянским языкам и является важной частью национальной идентичности.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религия — христианство, прежде всего католицизм. Религиозные традиции заметны в семейных праздниках и общественной жизни.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есть и другие общины, поэтому польская культура сочетает общее национальное единство с разнообразием опыта и традиций.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Польши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Польши отличаются своей ролью: одни задают деловой ритм, другие сохраняют историческое наследие.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Польские города дополняют друг друга: столица отвечает за управление и бизнес, а другие центры известны историей, торговлей, наукой и транспортом.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сведения о городах Польши.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символы и памятные даты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орёл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государственный символ Польши — белый орёл на красном фоне. Он связан с историей страны и часто используется на официальных знаках.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Польский флаг состоит из двух горизонтальных полос: белой и красной. Эти цвета хорошо узнаются и используются в праздничном оформлении.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важных дат — 3 мая, День Конституции, и 11 ноября, День независимости. В семьях также очень широко отмечают Рождество.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живут традиции в Польше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 кухня известна сытными и домашними блюдами. Среди самых популярных — пироги, журек и бигос, которые часто подают в семейном кругу.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Рождественский ужин во многих домах включает двенадцать блюд. Эта традиция подчёркивает уважение к семье, памяти и общему столу.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Пасху во многих семьях украшают яйца и готовят праздничные угощения. Такие обряды помогают сохранять связь поколений.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занимает важное место в повседневной культуре. Для многих семей встреча за столом — способ показать заботу и уважение.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символы становятся частью повседневной культуры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связать государственные символы, кухню и семейные традиции в одном понимании страны.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Польша на протяжении веков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политической истории Польши от средневековья до наших дней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вехи Польши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X–XIV века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польские князья объединили земли и заложили основы государства. Города укреплялись, а торговля и ремёсла постепенно становились важной частью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1795 год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1795 году произошёл третий раздел, после которого Польша исчезла с политической карты Европы. Земли оказались под властью соседних империй.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 века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XVI–XVII веках Польша вместе с Литвой была одной из крупнейших держав Европы. Это время связано с развитием городов, культуры и политического влияния.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Польша восстановила независимость в 1918 году. Для страны начался новый этап государственного строительства и объединения земель.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XX века и сегодня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 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Второй мировой войны Польша пережила оккупацию, разрушения городов и огромные человеческие потери. Эти события стали одной из самых тяжёлых страниц её истории.
</a:t>
            </a:r>
            <a:endParaRPr lang="en-US" sz="1306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страна оказалась в социалистическом блоке. Экономика и политика развивались по советской модели, а жизнь людей во многом определялась государством.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1989 года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1989 году начались демократические преобразования. Польша постепенно перешла к рыночной экономике и многопартийной системе, что изменило общественную жизнь.
</a:t>
            </a:r>
            <a:endParaRPr lang="en-US" sz="1281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Польша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Польша вступила в НАТО и Европейский союз. Это укрепило её связи с другими европейскими странами и расширило возможности для развития.
</a:t>
            </a:r>
            <a:endParaRPr lang="en-US" sz="13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сильна польская экономика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Польши разнообразна: важную роль играют промышленность, логистика, сельское хозяйство и услуги. Страна активно участвует в торговле с другими государствами Европы.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производство мебели и продуктов питания, а также сильные позиции в логистике и промышленности.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экономики Польши; без точных статистических данных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3544" y="1405550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6600" y="3066695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5700" y="1405550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живут и учатся подростки в Польше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восьми лет школы подростки выбирают дальнейший путь: лицей, техникум или профессиональную школу. Так образование помогает подготовиться и к учёбе, и к будущей работе.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игры и общение в мессенджерах — привычная часть повседневности. Через них подростки учатся, ищут информацию и остаются на связи после уроков.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очень популярен: многие ходят на футбол, плавание, баскетбол или велосипедные прогулки. Такие занятия помогают быть активными и проводить время с друзьями.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Выходные с семьёй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выходные часто проходят в парках, музеях или в коротких поездках. Это помогает проводить время вместе и узнавать страну не только по учебникам.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хобби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творчество занимают важное место в досуге. Подростки посещают кружки, играют на инструментах, слушают музыку и участвуют в школьных проектах.
</a:t>
            </a:r>
            <a:endParaRPr lang="en-US" sz="10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 школа и повседневность подростков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польских школах, как и в школах других стран, есть уроки, перемены, домашние задания и школьные мероприятия. Учёба строится так, чтобы развивать знания и самостоятельность.
</a:t>
            </a:r>
            <a:endParaRPr lang="en-US" sz="1442" dirty="0"/>
          </a:p>
        </p:txBody>
      </p:sp>
      <p:sp>
        <p:nvSpPr>
          <p:cNvPr id="8" name="Text 3"/>
          <p:cNvSpPr txBox="1"/>
          <p:nvPr/>
        </p:nvSpPr>
        <p:spPr>
          <a:xfrm>
            <a:off x="3186779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подростки часто выбирают спорт, музыку, языки или технические кружки. Такие занятия помогают найти друзей, раскрыть способности и провести время с пользой.
</a:t>
            </a:r>
            <a:endParaRPr lang="en-US" sz="1442" dirty="0"/>
          </a:p>
        </p:txBody>
      </p:sp>
      <p:sp>
        <p:nvSpPr>
          <p:cNvPr id="9" name="Text 4"/>
          <p:cNvSpPr txBox="1"/>
          <p:nvPr/>
        </p:nvSpPr>
        <p:spPr>
          <a:xfrm>
            <a:off x="6111967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популярно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спорту и музыке объясняется просто: они дают возможность двигаться, общаться и выражать себя. Для многих подростков это не только хобби, но и способ отдыха.
</a:t>
            </a:r>
            <a:endParaRPr lang="en-US" sz="14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через города и пейзажи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Краков: сердце старой Польши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Кракове особенно запоминаются Старый город и Вавель: здесь чувствуется средневековая атмосфера, а узкие улицы и площади помогают представить прошлое страны. Город выглядит как живой учебник истории.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и морские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Мальборк и Гданьск напоминают о морской и рыцарской истории. Огромный замок и старинные кварталы показывают, как сильно море и торговля влияли на развитие Польши.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для путешествий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Татры, Мазуры и побережье Балтики показывают другую Польшу — природную и спокойную. Здесь есть горы, озёра, леса и места, где удобно отдыхать всей семьёй.
</a:t>
            </a:r>
            <a:endParaRPr lang="en-US" sz="10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которые легко запомнить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98575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Непростой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Польский язык кажется непростым из-за длинных слов и сочетаний согласных. Именно поэтому он сразу узнаётся на слух и выглядит очень необычно для изучающих 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026878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Коперник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Миколай Коперник родился в Польше и стал одним из самых известных учёных в истории. Его имя связано с открытиями, которые изменили представление о Вселенной.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755179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 ЕС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вступила в Европейский союз в 2004 году. Это помогло стране активнее развивать экономику, транспорт и сотрудничество с другими европейскими государствами.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483497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«Солидарность» сыграло важную роль в новейшей истории. Оно стало символом перемен и показало, как общество может влиять на политическую жизнь страны.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61600" y="4211801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Замковое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Польше много старинных замков и исторических зданий. Они помогают увидеть, насколько богатым и долгим было прошлое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Польше в трёх строках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 главном: Польша находится в центре Европы, бережно хранит традиции и остаётся важной современной страной с морским побережьем, горами и развитой экономикой.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сочетает историю, культуру и современное развитие, поэтому её легко узнать по географии, образу жизни и роли в Европе.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презентации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Польша: страна, которую интересно узнавать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запоминается как страна с богатым прошлым, яркой культурой и сильным положением в Европе. Она соединяет море, горы, города и традиции с современной жизнью и развитием.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2026-07-27T01:51:51Z</dcterms:created>
  <dcterms:modified xsi:type="dcterms:W3CDTF">2026-07-27T01:51:51Z</dcterms:modified>
</cp:coreProperties>
</file>