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Россией: символами, городами, природой и богатствами.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— наша большая страна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на карте и в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раскинулась в Европе и Азии, тянется от холодных морей до тёплых степей. У неё долгие границы, разные природные зоны и один государственный язык — русский.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России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российского флага — белый, синий и красный. Они часто появляются на праздниках, спортивных соревнованиях и торжественных событиях, напоминая о единстве страны.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 звучит на важных церемониях, школьных линейках и праздниках. Его слушают стоя, с уважением, потому что он объединяет граждан одной страны.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 с тремя коронами. Этот знак показывает силу государства и его историческую связь с прошлым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 и её важнейший центр. Здесь работают государственные учреждения, принимаются большие решения и проходят значимые события для всей России.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впервые упоминается в 1147 году. За долгую историю Москва выросла из древнего поселения в огромный современный мегаполис, который знают во всём мире.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 — самые узнаваемые символы Москвы. Сюда приезжают туристы, чтобы увидеть историю, архитектуру и почувствовать особую атмосферу столицы.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живёт более 13 миллионов человек. Это очень большой город, где рядом с древними зданиями стоят высокие дома, парки, театры и шумные улицы.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дворцов, рек и мостов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рождённый у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появился в 1703 году по воле Петра I. Он вырос на берегах Невы, где вода, небо и камень будто спорят за внимание. Именно здесь особенно заметны каналы, набережные и знаменитые разводные мосты.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и музеи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город удивляет белыми ночами: вечер долго не спешит становиться темнотой. Санкт-Петербург также славится дворцами и музеями, а Эрмитаж знают как один из самых известных музеев России и мира.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9827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страны раскинулась тундра. Здесь холодно и ветрено, поэтому растут мхи, лишайники и низкие кустарники, а деревьям выживать непросто.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100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России много лесов. Они дают дом птицам и зверям, очищают воздух и делают пейзажи особенно зелёными и спокойными.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7850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и на Дальнем Востоке лежит тайга. Это огромные хвойные леса, где можно встретить соболя, лису, медведя и много других животных.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5529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расположены степи и тёплые районы. Здесь больше солнца, просторных полей и трав, которые колышутся, как зелёное море.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974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территории климат и природа в стране сильно отличаются. Поэтому люди в разных местах живут по-разному, но одинаково любят свою землю.
</a:t>
            </a:r>
            <a:endParaRPr lang="en-US" sz="1023" dirty="0"/>
          </a:p>
        </p:txBody>
      </p:sp>
      <p:sp>
        <p:nvSpPr>
          <p:cNvPr id="14" name="Text 6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очень разная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места России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самое глубокое на Земле. Его глубина достигает 1642 метров, а вода славится чистотой. Байкал называют природным сокровищем России.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Европы. Она проходит через большие города, кормит берега и помогает людям, как настоящая водная дорога.
</a:t>
            </a:r>
            <a:endParaRPr lang="en-US" sz="1212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часто называют границей между Европой и Азией. Эти горы важны и как природный ориентир, и как место красивых пейзажей.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известна вулканами и горячими источниками. Здесь природа особенно сильная и необычная, будто Земля сама показывает свою могучую силу.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 — это много красок, языков и праздников. Каждая традиция делает страну ярче, а людей учит уважению и дружбе.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России, Росстат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более народов живут в России, сохраняя свои песни, сказки и традиции.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9827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России есть республики. У них есть свои столицы, символы и традиции, но все они являются частью одного государства.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100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и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и области тоже входят в состав страны. Они отличаются по размерам, природе и хозяйству, но живут по общим законам России.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7850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федерального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 и Севастополь имеют особый статус. Эти города важны для страны и управляются по специальным правилам.
</a:t>
            </a:r>
            <a:endParaRPr lang="en-US" sz="1013" dirty="0"/>
          </a:p>
        </p:txBody>
      </p:sp>
      <p:sp>
        <p:nvSpPr>
          <p:cNvPr id="12" name="Text 4"/>
          <p:cNvSpPr txBox="1"/>
          <p:nvPr/>
        </p:nvSpPr>
        <p:spPr>
          <a:xfrm>
            <a:off x="55529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автономная область. Такой вид территории помогает сохранять особенности местной жизни, культуры и исторического развития.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71974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округа находятся в разных частях страны, чаще всего в северных и восточных районах. Они тоже входят в единую Российскую Федерацию.
</a:t>
            </a:r>
            <a:endParaRPr lang="en-US" sz="1086" dirty="0"/>
          </a:p>
        </p:txBody>
      </p:sp>
      <p:sp>
        <p:nvSpPr>
          <p:cNvPr id="14" name="Text 6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Российская Федерация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170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2556" y="538021"/>
            <a:ext cx="425700" cy="37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2556" y="3021146"/>
            <a:ext cx="425700" cy="37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России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университетами, историей и красивым Кремлём. В городе сочетаются разные культуры, а ещё здесь много мест для учёбы, прогулок и интересных открытий.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— крупный промышленный и деловой центр. Здесь работают заводы, развиваются наука и образование, а город помогает связывать Европу и Азию.
</a:t>
            </a:r>
            <a:endParaRPr lang="en-US" sz="1147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славится научными центрами и большими возможностями для учёбы. Это один из важнейших городов Сибири, где много школ, институтов и исследователей.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известен как город на слиянии рек и важный транспортный центр. Здесь есть история, музеи, заводы и оживлённая городская жизнь.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— морской город на Дальнем Востоке. Его порты, бухты и мосты делают его особенным, а море помогает городу жить и развиваться.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богата Россия в недрах земли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11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дают топливо для машин, отопления домов и работы заводов. Эти полезные ископаемые особенно важны для экономики страны и добываются в больших объёмах в северных и сибирских районах.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2278364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руда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используют на электростанциях и в промышленности, а железная руда нужна для получения металла. Из металла делают поезда, мосты, инструменты и многие привычные вещи вокруг нас.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71150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 алмазы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ценят не только за красоту, но и за полезные свойства в технике. Алмазы применяют в украшениях и для создания прочных инструментов, которые помогают работать точнее и быстрее.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63928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природных запасов находится в Сибири, на Севере и на Дальнем Востоке. Там добыча часто идёт в суровых условиях, поэтому труд горняков и геологов очень важен.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помогают строить дома, развивать транспорт, выпускать технику и создавать новые материалы. Благодаря им Россия может обеспечивать свои потребности и делиться ресурсами с другими.
</a:t>
            </a:r>
            <a:endParaRPr lang="en-US" sz="10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 товары перемещаются по стране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связывают города и посёлки на огромных расстояниях. Они перевозят пассажиров, уголь, продукты, машины и многое другое, поэтому железные дороги остаются одним из главных путей страны.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Автомобильные трассы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соединяют города, деревни и важные предприятия. По ним ездят автобусы, грузовики и легковые машины, а товары быстро добираются до магазинов и складов.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Речные и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моря помогают перевозить грузы там, где удобно использовать суда. Такой транспорт особенно полезен для больших и тяжёлых товаров, которые трудно везти по суше.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Самолёты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нужен, когда путь очень далёкий и важна скорость. Самолёты быстро доставляют людей и почту в отдалённые районы, где другие виды транспорта идут медленнее.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Транссибирская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соединяет запад и восток России более чем на 9 тысяч километров. Это знаменитая дорога помогает людям путешествовать, а грузам — пересекать страну без лишних остановок.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страницы истории России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начали складываться первые города, торговые пути и общие традиции восточных славян. Появились важные центры культуры и ремёсел.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стала сильным политическим центром. Из небольшого города выросло государство, которое объединяло всё больше русских земель.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страна активно развивала флот, науку и связь с другими государствами. Россия стала крупной европейской державой.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страна пережила большие перемены, тяжёлую войну и послевоенное восстановление. Люди трудились, строили заводы, школы и новые города.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1993 году была принята Конституция современной России. Сегодня страна продолжает развиваться, сохраняя свою историю, традиции и достижения.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России: сказки, музыка, балет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Александра Пушкина знают и любят взрослые и дети. Его сказки, стихи и поэмы сделали русский язык особенно красивым и выразительным.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Петра Чайковского звучит на сценах всего мира. Его балеты и мелодии учат слушать внимательно, чувствовать настроение и радоваться красоте.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писал о жизни людей и добрых поступках, а Иван Репин создавал известные картины. Эти произведения помогают лучше понимать историю и характер страны.
</a:t>
            </a:r>
            <a:endParaRPr lang="en-US" sz="1362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сказки, матрёшки и хохлома показывают любовь народа к ярким краскам и мастерству. Балет, как и народное творчество, стал важной частью культуры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отмечают в России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любимый зимний праздник, когда украшают ёлку, дарят подарки и ждут чудес. Его отмечают дома, в школах и на городских площадях.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защитника Отечества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поздравляют тех, кто защищает страну, а также пап, дедушек и мальчиков. Праздник напоминает о смелости, ответственности и уважении.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женский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дарят цветы, открытки и добрые слова мамам, бабушкам, сёстрам и учительницам. Это тёплый праздник внимания, заботы и благодарности.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вспоминают подвиг людей в Великой Отечественной войне. В городах проходят парады, концерты и салюты, а к памятникам приносят цветы.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напоминает о нашей стране, её истории и символах. Люди отдыхают, участвуют в концертах и чувствуют себя частью большой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в России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 первый искусственный спутник Земли. Это событие показало, что российская наука умеет открывать дорогу в космос.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первым в мире полетел в космос. Его полёт стал одним из самых известных событий в истории науки и техники.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развиваются космос, машиностроение, энергетика, химия и сельское хозяйство. Эти области помогают создавать новые машины, лекарства и приборы.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природу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зверям нужен дом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животные живут спокойнее и безопаснее. Здесь охраняют тигров, снежных барсов и журавлей, а учёные наблюдают за природой, не мешая её привычной жизни. Такие места помогают редким видам выжить и снова становиться сильнее.
</a:t>
            </a:r>
            <a:endParaRPr lang="en-US" sz="1232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леса и чистый 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удивляет своей глубиной и прозрачной водой, а большие леса дарят свежий воздух и тень. Если беречь эти сокровища, они будут радовать людей ещё много поколений. Для этого важно не мусорить и не вредить природе.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жизни школьников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11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 России ходят на уроки, читают книги и учатся новому. В школе они узнают о стране, природе, истории и дружбе, а ещё тренируют внимание и любознательность.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78364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занимаются спортом, играют в подвижные игры и бегают на свежем воздухе. Это помогает быть сильными, бодрыми и хорошими товарищами для других.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71150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посещают кружки рисования, музыки, робототехники и танцев. Там можно попробовать себя в разных делах и найти любимое занятие, которое очень радует.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63928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школьники катаются на санках, лыжах и коньках. Морозы и снег в разных регионах бывают разными, но радость от зимних игр почти всегда одинакова.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гуляют во дворах, едут к морю, в деревню или на дачу. У кого-то рядом лес, у кого-то река, а у всех — хорошее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жителей одной страны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Символы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напоминают людям, что они живут в одном государстве. Эти символы видят на праздниках, в школах и на важных событиях.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люди общаются, учатся, читают книги и смотрят передачи. Он помогает понимать друг друга жителям разных городов и народов.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прошлых событиях, героях и великих делах соединяет людей. История учит беречь мир, уважать труд и ценить достижения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Законы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все живут по общим законам. Они помогают сохранять порядок, справедливость и безопасность для детей и взрослых.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Дружба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похожа на большую мозаику: каждый народ вносит свои краски, песни и традиции. Когда люди уважают друг друга, страна становится крепче и дружнее.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своей величиной, природой, городами и людьми. У неё богатая история и яркая культура. Когда жители страны дружат и берегут её, Россия становится ещё сильнее и красивее.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большая, разнообразная и единая страна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2026-05-26T04:47:42Z</dcterms:created>
  <dcterms:modified xsi:type="dcterms:W3CDTF">2026-05-26T04:47:42Z</dcterms:modified>
</cp:coreProperties>
</file>