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природа, люди, ресурсы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люди и ресурсы огромного сибирского края.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Западная Сибирь важна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территория, где сочетаются равнины, тайга, болота и северные просторы. Западная Сибирь важна не только природой, но и людьми, транспортом, наукой и ресурсами, которые влияют на жизнь всей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Западная Сибирь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 карте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карту, регион вытянут широкой полосой между Уралом и Енисеем. На севере его ограничивает Карское море, а на юге он постепенно переходит к степям Казахстана. Такое положение делает природу очень разнообразной.
</a:t>
            </a:r>
            <a:endParaRPr lang="en-US" sz="81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опоры освоения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оси территории — Обь и Иртыш. Вдоль этих рек формировались поселения, переправы и хозяйственные связи. Реки помогали осваивать пространство, где расстояния большие, а дороги долгое время были редкими.
</a:t>
            </a:r>
            <a:endParaRPr lang="en-US" sz="821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пути сообщения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промышленные центры тянутся к железным дорогам и водным путям. Именно связь транспорта и природных рубежей помогла связать север, центр и юг Западной Сибири в единую территорию.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Равнина, низменности и мерзлота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 — это равнина, поэтому здесь мало резких перепадов высот. Из-за этого реки текут медленно, а вода легко задерживается в понижениях рельефа.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Низменные участки часто заболочены. Болота и сырые долины занимают огромные площади и заметно влияют на передвижение людей, строительство дорог и особенности природных комплексов.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и болота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встречается вечная мерзлота. Она сохраняет промёрзшие слои грунта, усложняет строительство и влияет на состояние почв, берегов и подземных вод.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на севере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Подмерзлотные явления особенно заметны там, где холод держится долго. Они меняют устойчивость грунта и становятся важным фактором при прокладке труб, дорог и зданий.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холода на грунт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 суровой зимы к короткому лету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обычно теплее и суше, чем северные. Поэтому здесь быстрее прогреваются почвы и раньше начинается полевой сезон.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мягче климат и тем больше возможностей для земледелия и жизни людей.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карты Западной Сибири
</a:t>
            </a:r>
            <a:endParaRPr lang="en-US" sz="13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 севера на юг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природных зон связан с ростом тепла и изменением увлажнения с севера на юг.
</a:t>
            </a:r>
            <a:endParaRPr lang="en-US" sz="15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75" y="1175216"/>
            <a:ext cx="796435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и живые организмы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набор растений и животных меняется вместе с природной зоной и климатом.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зоны беднее по видам, а южнее возрастает разнообразие растений и животных.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природные зоны Западной Сибири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региона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и Иртыш образуют главные водные магистрали региона. По ним перевозили грузы, снабжали поселения и связывали удалённые районы, когда сухопутных дорог было мало.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паводков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замедляют сток и смягчают паводки, а также служат естественными фильтрами. Поэтому они играют заметную роль в защите рек и почв.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старицы и болотные массивы накапливают воду и поддерживают влажность ландшафта. Это важно для живой природы и для устойчивости территории в засушливые периоды.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 и связи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Томь и Тобол дополняют эту систему и связывают более локальные территории. Их долины стали удобными коридорами для поселений, хозяйства и транспортных связей.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5161" y="3245638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78105"/>
            <a:ext cx="440100" cy="391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Западной Сибири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деревья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Ель, сосна и кедр образуют основную часть таёжных лесов. Эти деревья хорошо переносят холод и дают укрытие множеству птиц и зверей.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соболь, бобр, белая куропатка и северный олень — типичные представители местной фауны. Каждый из них связан с определённой зоной и условиями жизни.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ягоды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Морошка и черника — характерные ягоды северных лесов и болот. Они показывают, что растения здесь приспособлены к прохладе, влаге и короткому лету.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растительность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Мох-сфагнум образует толстые ковры на заболоченных участках. Он удерживает влагу, помогает формировать торф и делает болота важной частью природной системы.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Берёзовые рощи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встречается и в лесах, и ближе к более открытым пространствам. Она быстро растёт, поэтому часто становится одним из заметных деревьев южнее тайги.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уклад жизни здесь тесно связан с природой и сезонной мобильностью.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народа особенно заметны в северных районах региона.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раздел «Западная Сибирь»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Западной Сибири началось ещё в XVI веке; именно тогда появились первые русские города и укрепления на речных путях.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720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первых постоянных опорных пунктов в регионе.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энциклопедия; энциклопедические сведения об освоении Сибири.
</a:t>
            </a:r>
            <a:endParaRPr lang="en-US" sz="1468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Сибири природные условия заметно меняют занятия людей: чем южнее и суше, тем больше значение земли и транспорта.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больше зависит от добычи, центр — от леса и переработки, а юг — от земледелия и более тёплого климата.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России; обобщение по природным зонам Западной Сибири.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система связей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хозяйству Западной Сибири: ресурсы, транспорт и расселение связаны между собой.
</a:t>
            </a:r>
            <a:endParaRPr lang="en-US" sz="14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хозяйства региона держится на трёх главных источниках энергии, которые обеспечивают топливо, тепло и сырьё для промышленности.
</a:t>
            </a:r>
            <a:endParaRPr lang="en-US" sz="2468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ресурса определяют работу большей части промышленности региона.
</a:t>
            </a:r>
            <a:endParaRPr lang="en-US" sz="177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о топливно-энергетическом комплексе Западной Сибири.
</a:t>
            </a:r>
            <a:endParaRPr lang="en-US" sz="1305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транспортные пути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исторически стали первыми путями освоения региона: вдоль воды появлялись поселения, пристани и торговые пункты, потому что перевозить грузы по реке было проще.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оси освоения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часто выросли в узлах, где можно было совместить порт, станцию и промышленную площадку. Это ускорило рост населения и появление новых рабочих мест.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узлы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связали добывающие районы, города и перерабатывающие предприятия, сделав возможной круглогодичную доставку топлива, техники и продуктов между севером и югом.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территорий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 рекам перевозят часть грузов и пассажиров, а зимой основную нагрузку берут на себя дороги и железные магистрали, чтобы связь не прерывалась.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логистика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риски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в тёплый сезон быстро распространяются по тайге и сухим участкам. Они уничтожают деревья, ухудшают качество воздуха и угрожают населённым пунктам.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 повреждение болот нарушают естественный водный баланс. Из-за этого усиливаются паводки, исчезают места обитания животных и сокращаются запасы углерода в торфе.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болот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Нефтегазовая добыча, транспорт и города создают риск загрязнения рек, озёр и воздуха. Даже небольшие утечки могут долго влиять на рыбу, почвы и здоровье людей.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воздуха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природных равновесий отражается на всей экосистеме: меняются пути птиц, уменьшается численность отдельных видов, а восстановление северной природы идёт очень медленно.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региона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участки тундры, тайги и болот почти без вмешательства человека. Здесь учёные наблюдают природные процессы и редкие виды в их естественной среде.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охраняемые территории помогают защитить места гнездования птиц, зимовки животных и ценные ландшафты. Это важно для поддержания биологического разнообразия региона.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полезны не только для экологии, но и для науки и просвещения. Они показывают, какой была бы Западная Сибирь без сильного хозяйственного освоения.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наблюдения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приспосабливаются к природе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условия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жизнь подчинена морозам, ветру и снежным дорогам. Люди строят тёплые дома, используют зимники и выбирают одежду, которая защищает от холода.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и промышленная зона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больше посёлков, лесных дорог и промышленных центров. Здесь важны транспортная доступность, связь между предприятиями и возможность работать круглый год.
</a:t>
            </a:r>
            <a:endParaRPr lang="en-US" sz="1109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мягче, поэтому развиты поля, сёла и более плотная сеть дорог. Это облегчает земледелие и делает расселение людей более компактным.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26361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устойчивые решения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 орбиты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вовремя замечать лесные пожары и отслеживать их распространение. Это позволяет быстрее направлять силы на тушение и уменьшать ущерб тайге и населённым пунктам.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земель возвращает участкам природные свойства после добычи и строительства. Это особенно важно там, где почвы и растительность восстанавливаются медленно.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воды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уровнем воды важно для рек, болот и городов на их берегах. Такие данные помогают прогнозировать паводки и лучше защищать инфраструктуру.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города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в городах снижает нагрузку на свалки и делает переработку более эффективной. Это простая мера, которая помогает экономить ресурсы и беречь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регион возможностей и ответственности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показывает, как тесно связаны природа, хозяйство и жизнь людей. Её будущее зависит от умного использования ресурсов и бережного отношения к воде, лесам и болотам.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2026-07-26T23:50:31Z</dcterms:created>
  <dcterms:modified xsi:type="dcterms:W3CDTF">2026-07-26T23:50:31Z</dcterms:modified>
</cp:coreProperties>
</file>