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по математике во 2 классе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читать, понимать и решать задачи без спешки.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задача: короткая история с числом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числа, вопрос и ответ работают вместе. Нужно заметить важные данные, выбрать действие и не пропустить лишнее. Тогда даже про яблоки, тетради и деньги всё становится понятным.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задачи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сообщает, что уже известно. Именно здесь находятся числа и факты, которые помогут начать решение без догадок и лишней спешки.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показывает, что нужно найти. Если внимательно его прочитать, сразу понятнее, какое действие подходит и какой ответ должен получиться.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решении записывают действия с числами по порядку. Это помогает увидеть ход мысли и проверить, не пропущен ли важный шаг.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нужна полная фраза с единицей измерения. Без неё число остаётся «само по себе» и не завершает задачу.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задачу целиком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 —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задачу полностью, как маленькую историю. Так легче понять, о ком или о чём идёт речь, и не хвататься сразу за числа.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чтение — найти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перечитываем ещё раз и отмечаем числа, слова-подсказки и вопрос. Если условие короткое, тем проще: всё нужное обычно лежит прямо перед глазами.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удобный путь от чтения условия к проверке ответа.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86221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задачах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Было, стало, осталось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помогают понять, что число изменилось. Обычно они подсказывают сложение или вычитание, поэтому в задаче стоит особенно внимательно смотреть на изменение.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нескольку и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 2», «по 3», «каждому», «в каждом» говорят об одинаковых группах. Такие подсказки часто ведут к умножению или делению, если понять смысл задачи.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не только на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полезна, но она не решает всё за нас. Иногда знакомое слово есть, а действие нужно другое, поэтому всегда важен общий смысл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сложение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выбирают тогда, когда две части соединяются в одно целое. Тогда нужно узнать общее количество предметов, а не то, что осталось после изменения.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часто встречаются вопросы «сколько всего?» или «сколько стало вместе?». Они как будто сами подсказывают: части нужно сложить и посчитать общее.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 Маши 4 яблока, а у Пети 3, то яблоки собираются вместе. Ответ показывает, сколько предметов получилось в одной общей группе.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вычитание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нужно, когда часть предметов убрали, отдали, съели или потеряли. Тогда мы ищем, сколько осталось после изменения, а не сколько было сначала.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часто задают вопросы «сколько осталось?», «на сколько меньше?» или «что стало потом?». Они помогают заметить, что число уменьшилось.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вычитать от целого числа, чтобы не перепутать, что было сначала, а что исчезло. Иначе ответ может получиться совсем не по делу.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умножение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удобно, когда есть одинаковые группы предметов. Вместо длинного повторного сложения можно быстро узнать общее количество одной короткой записью.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такие задачи часто бывают про коробки, ряды, корзинки, пачки и наборы. Все предметы в них разложены одинаково, без сюрпризов.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каждой группе по одному и тому же числу предметов, нужно не считать по одному, а смотреть на количество групп и число в каждой группе.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замечать повторение. Это полезно не только на уроке, но и в жизни, когда хочется посчитать быстрее, а не дольше.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деление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Всё делят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предметы распределяют одинаково, чтобы никто не получил больше или меньше. Это помогает понять, что в задаче нужна справедливость и аккуратный счёт.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Считаем одну группу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узнаём, сколько предметов оказалось в каждом пакете, коробке или тарелке. Иногда именно это и будет ответом задачи.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Считаем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понять, сколько групп получилось после деления. Тогда ответ показывает уже не предметы, а количество одинаковых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короткая запись помогает решить задачу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становятся видимыми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помогает сразу увидеть, какие числа есть в задаче и как они связаны между собой. Вместо длинного текста остаётся понятная схема. По ней легче не перепутать данные и быстрее найти нужное действие.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подсказывает ход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задача похожа на маленькую историю, запись превращает её в аккуратную картинку. Стрелки, подписи и кружки показывают, что было сначала и что изменилось потом. Так голова работает спокойнее, а не устраивает бег с препятствиями.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«было — стало — осталось»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особенно удобна в 2 классе, когда предметов прибавилось или убавилось. Ребёнок видит, что именно изменилось, и может выбрать сложение или вычитание без лишней путаницы. Всё становится коротко и наглядно.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действие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какое арифметическое действие подходит к условию задачи.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538" y="3545848"/>
            <a:ext cx="165375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составная задача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задача не решается одним действием. Сначала находится один промежуточный ответ, а потом он помогает сделать следующий шаг. Тут важно не торопиться, чтобы не потерять смысл.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таких задачах сначала что-то купили или принесли, а потом часть убрали, отдали или использовали. Нужно внимательно следить за изменениями, как за следами на снегу.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действия появляется число, которое ещё не является окончательным ответом. Его нужно сохранить и использовать дальше. Без этого шага задача превращается в головоломку с пропавшей деталью.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важнее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составной задаче особенно важно выполнять действия по порядку. Если перепутать шаги, ответ получится неверным, даже если сами вычисления выполнены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составную задачу по шагам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одного промежуточного результата получается итоговый ответ.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ещё раз посмотреть на вопрос задачи и сравнить его с ответом. Если спрашивали про яблоки, в конце тоже должны получиться яблоки, а не загадочные «что-то».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прикинуть результат устно или выполнить обратное действие. Если после вычитания не получается исходное число, значит, где-то спряталась ошибка, и её нужно найти спокойно.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нужна, когда числа похожи или в задаче несколько действий. Она помогает заметить спешку, перепутанные числа и неверно выбранное действие до того, как ответ отправится «гулять сам по себе».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 ответе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 единицы измерения похож на число без имени. Нужно обязательно понимать, о чём идёт речь: о штуках, сантиметрах, метрах, минутах или рублях.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и в ответе единицы должны совпадать. Если задача про длину, нельзя внезапно писать количество предметов. Тогда ответ получится смешным, но, увы, неправильным.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помогают не перепутать разные виды величин. Сантиметры говорят о длине, минуты — о времени, рубли — о деньгах, а штуки — о количестве предметов.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ответа полезно ещё раз прочитать вопрос и посмотреть на последнее слово. Оно подсказывает, что именно нужно написать рядом с числом, чтобы ответ был полным.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второклассников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прочитать только начало задачи и сразу отвечать. Ещё дети иногда путают числа местами или выбирают действие, не дочитав вопрос до конца.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из-за спешки: ответ пишется без проверки, а единица измерения забывается. Поэтому лучше идти спокойно, как внимательный следопыт, а не как самый быстрый бегун на перемене.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задача кажется трудной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помогает превратить сложную задачу в несколько понятных маленьких действий.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юного решателя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читаю задачу целиком, чтобы понять, о чём идёт речь. Потом уже ищу числа и вопрос. Так текст не пугает, а становится понятной маленькой историей.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я отмечаю числа и слова-подсказки. Это помогает заметить, какие данные нужны для решения, а какие только украшают задачу, как лишние бантики на школьном рюкзаке.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 действие, записываю решение и пишу ответ полностью. Если задача составная, делаю шаг за шагом и не пропускаю промежуточный результат.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я обязательно проверяю, подходит ли ответ по смыслу и с правильной единицей измерения. Это спасает от обидной ошибки, даже если вычисления были почти безупречны.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задачи — значит думать, читать и считать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математике важно не только считать, но и понимать текст, выбирать действие и проверять ответ. Чем чаще ребёнок тренируется, тем увереннее он решает всё сложнее.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2026-05-20T16:04:25Z</dcterms:created>
  <dcterms:modified xsi:type="dcterms:W3CDTF">2026-05-20T16:04:25Z</dcterms:modified>
</cp:coreProperties>
</file>