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4978" y="449775"/>
            <a:ext cx="4412197" cy="442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7668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Менделя: основы наследования признаков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признаки передаются от родителей к потомству?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Менделя с горохом в Брюнне показали устойчивые закономерности наследования и стали фундаментом классической генетики, хотя признание пришло не сразу.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монастырского сада к генетике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горох стал удобным объектом для изучения наследственности
</a:t>
            </a:r>
            <a:endParaRPr lang="en-US" sz="1833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альтернативы
</a:t>
            </a:r>
            <a:pPr algn="l" indent="0" marL="0">
              <a:lnSpc>
                <a:spcPct val="115000"/>
              </a:lnSpc>
              <a:buNone/>
            </a:pPr>
            <a:r>
              <a:rPr lang="en-US" sz="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гороха легко различить пары противоположных признаков: жёлтые и зелёные семена, гладкие и морщинистые семена. Это упрощало сравнение родительских форм и точный учёт результатов скрещивания.
</a:t>
            </a:r>
            <a:endParaRPr lang="en-US" sz="924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помогает долго сохранять устойчивый признак без примеси других вариантов. Благодаря этому Мендель мог брать растения с предсказуемыми свойствами и наблюдать наследование в контролируемых условиях.
</a:t>
            </a:r>
            <a:endParaRPr lang="en-US" sz="887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эксперимент
</a:t>
            </a:r>
            <a:pPr algn="l" indent="0" marL="0">
              <a:lnSpc>
                <a:spcPct val="115000"/>
              </a:lnSpc>
              <a:buNone/>
            </a:pPr>
            <a:r>
              <a:rPr lang="en-US" sz="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позволило Менделю целенаправленно подбирать родительские растения и получать большое число потомков. Это сделало выводы надёжными и пригодными для проверки на практике.
</a:t>
            </a:r>
            <a:endParaRPr lang="en-US" sz="9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0225" y="3061088"/>
            <a:ext cx="2572500" cy="16103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пар признаков, изученных Менделем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исследовал форму и окраску семян. Именно эти признаки особенно удобны для наблюдения, потому что их легко различить невооружённым глазом и точно посчитать у потомства.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он анализировал окраску цветков и их расположение на стебле. Такие признаки помогали сравнивать разные поколения и отслеживать повторяемость наследования в серии опытов.
</a:t>
            </a:r>
            <a:endParaRPr lang="en-US" sz="969" dirty="0"/>
          </a:p>
        </p:txBody>
      </p:sp>
      <p:sp>
        <p:nvSpPr>
          <p:cNvPr id="12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Бобы
</a:t>
            </a:r>
            <a:pPr algn="l" indent="0" marL="0">
              <a:lnSpc>
                <a:spcPct val="115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окраска бобов тоже входили в список изученных признаков. Они дополняли картину и показывали, что закономерности наследования проявляются не только у семян.
</a:t>
            </a:r>
            <a:endParaRPr lang="en-US" sz="988" dirty="0"/>
          </a:p>
        </p:txBody>
      </p:sp>
      <p:sp>
        <p:nvSpPr>
          <p:cNvPr id="13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стебля стала ещё одним важным признаком. На её примере было видно, что наследственные различия сохраняются и проявляются в потомстве достаточно устойчиво.
</a:t>
            </a:r>
            <a:endParaRPr lang="en-US" sz="969" dirty="0"/>
          </a:p>
        </p:txBody>
      </p:sp>
      <p:sp>
        <p:nvSpPr>
          <p:cNvPr id="14" name="Text 6"/>
          <p:cNvSpPr txBox="1"/>
          <p:nvPr/>
        </p:nvSpPr>
        <p:spPr>
          <a:xfrm>
            <a:off x="64814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семи пар признаков Мендель получал сходные числовые соотношения в поколениях. Именно эта повторяемость убедила его в существовании общих законов наследования.
</a:t>
            </a:r>
            <a:endParaRPr lang="en-US" sz="9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Гибридологический метод Менделя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опытов, которая позволила выявить закономерности наследования признаков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Менделя: единообразие гибридов первого поколения
</a:t>
            </a:r>
            <a:endParaRPr lang="en-US" sz="1882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двух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скрестить две чистые линии, различающиеся по одному признаку, все потомки первого поколения будут одинаковы по внешнему проявлению этого признака.
</a:t>
            </a:r>
            <a:endParaRPr lang="en-US" sz="897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доминанты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F1 проявляется только доминантный вариант, тогда как рецессивный не исчезает, а сохраняется в наследственном наборе и может проявиться позже.
</a:t>
            </a:r>
            <a:endParaRPr lang="en-US" sz="897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горохом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случай — окраска семян гороха: при скрещивании жёлтых и зелёных форм в первом поколении обычно наблюдаются только жёлтые семена.
</a:t>
            </a:r>
            <a:endParaRPr lang="en-US" sz="897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закона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 F1 показывает, что наследование подчиняется устойчивым правилам, а не является случайным смешением родительских признаков.
</a:t>
            </a:r>
            <a:endParaRPr lang="en-US" sz="8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опыты Г. Менделя на горохе; обобщённые результаты школьной генетики.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3:1 возникает при моногибридном скрещивании и отражает случайное сочетание гамет с разными аллелями.
</a:t>
            </a:r>
            <a:pPr algn="l" indent="0" marL="0">
              <a:lnSpc>
                <a:spcPct val="150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четверти потомства проявляют доминантный признак, одна четверть — рецессивный; это подтверждает закономерность расщепления.
</a:t>
            </a:r>
            <a:endParaRPr lang="en-US" sz="1235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фенотипов во втором поколении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Менделя: расщепление признаков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рецессивного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гибридов F1 скрытый рецессивный признак снова появляется во втором поколении, что доказывает сохранение обоих наследственных вариантов.
</a:t>
            </a:r>
            <a:endParaRPr lang="en-US" sz="822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по фенотипу
</a:t>
            </a:r>
            <a:pPr algn="l" indent="0" marL="0">
              <a:lnSpc>
                <a:spcPct val="115000"/>
              </a:lnSpc>
              <a:buNone/>
            </a:pPr>
            <a:r>
              <a:rPr lang="en-US" sz="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внешнем проявлении обычно наблюдается соотношение 3:1: три организма с доминантным признаком и один — с рецессивным.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по генотипу
</a:t>
            </a:r>
            <a:pPr algn="l" indent="0" marL="0">
              <a:lnSpc>
                <a:spcPct val="115000"/>
              </a:lnSpc>
              <a:buNone/>
            </a:pPr>
            <a:r>
              <a:rPr lang="en-US" sz="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рассматривать генотипы, получаем соотношение 1:2:1: одна гомозигота доминантная, две гетерозиготы и одна гомозигота рецессивная.
</a:t>
            </a:r>
            <a:endParaRPr lang="en-US" sz="890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закономерности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даёт расхождение аллелей в гаметы: каждая гамета получает только один аллель из пары, а затем они случайно соединяются при оплодотворении.
</a:t>
            </a:r>
            <a:endParaRPr lang="en-US" sz="8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моногибридного скрещивания по Менделю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генотипом и внешним проявлением признака в классической схеме моногибридного скрещивания.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AA и Aa дают одинаковый фенотип, поэтому по внешнему виду нельзя всегда точно установить наследственный состав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скрещивание: генотипы и фенотипы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и рецессивные признаки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проявляется доминантность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заметен уже в гетерозиготе, поэтому признак проявляется при наличии только одной копии соответствующего гена.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виден рецессивный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признак проявляется лишь тогда, когда обе копии гена рецессивны. В гетерозиготе он остаётся скрытым, но не исчезает.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гороха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гороха удобно запомнить, что жёлтая окраска семян доминирует над зелёной, а гладкая форма семян — над морщинистой.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соотношение показывает, что две пары признаков комбинируются независимо и дают четыре фенотипические группы потомков.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9:3:3:1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классическое расщепление признаков во втором поколении дигибридного скрещивания.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Мендель, «Опыты над растительными гибридами» (1866)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и соотношение 9:3:3:1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классических опытах Менделя с двумя парами альтернативных признаков у гороха.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результатов опытов Г. Менделя на горохе; классическая генетика
</a:t>
            </a:r>
            <a:endParaRPr lang="en-US" sz="917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сопоставлено число фенотипических вариантов: чем больше признаков учитывается, тем разнообразнее потомство после скрещивания.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картина наследования усложняется от F1 к F2, но сохраняет устойчивую закономерность и предсказуемость.
</a:t>
            </a:r>
            <a:endParaRPr lang="en-US" sz="1237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соотношений Менделя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956" y="3154675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Гаметы, аллели и вероятностный характер наследования
</a:t>
            </a:r>
            <a:endParaRPr lang="en-US" sz="2295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гамет каждая из них получает только один аллель из пары, поэтому наследственный материал не смешивается, а распределяется по отдельным клеткам.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аллель в гамете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оплодотворении аллели объединяются случайно, и именно это определяет, какой генотип появится у зиготы и какой признак проявится внешне.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сочетание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каждого отдельного скрещивания нельзя предсказать точно, но можно вычислить вероятности появления разных комбинаций на основе законов комбинаторики.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вероятности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потомков учитывают в опыте, тем ближе полученные числа к теоретическим соотношениям; поэтому у Менделя наблюдалась устойчивая статистическая картина.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выборка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662763"/>
            <a:ext cx="4152000" cy="2118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биологии; базовые определения генетики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помогают точно описывать наследование признаков и различать внешний результат и наследственную основу.
</a:t>
            </a:r>
            <a:pPr algn="l" indent="0" marL="0">
              <a:lnSpc>
                <a:spcPct val="15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термины нужны, чтобы не путать наследственную информацию, её комбинации и наблюдаемые признаки организма.
</a:t>
            </a:r>
            <a:endParaRPr lang="en-US" sz="1278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генетические термины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0225" y="3061088"/>
            <a:ext cx="2572500" cy="16103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законов Менделя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расположены близко друг к другу в одной хромосоме, они часто наследуются вместе, и независимое распределение аллелей нарушается. Тогда классические соотношения меняются.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гетерозиготы может возникать промежуточный фенотип, а не полное подавление одного аллеля другим. В таких случаях схема простого доминирования не работает.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оба аллеля проявляются одновременно и заметно в фенотипе. Это особенно хорошо видно там, где признаки не маскируют друг друга, а сосуществуют.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один признак могут влиять несколько генов, поэтому итоговый фенотип формируется сложнее, чем в моногенных моделях. Простые пропорции Менделя тогда не сохраняются.
</a:t>
            </a:r>
            <a:endParaRPr lang="en-US" sz="981" dirty="0"/>
          </a:p>
        </p:txBody>
      </p:sp>
      <p:sp>
        <p:nvSpPr>
          <p:cNvPr id="14" name="Text 6"/>
          <p:cNvSpPr txBox="1"/>
          <p:nvPr/>
        </p:nvSpPr>
        <p:spPr>
          <a:xfrm>
            <a:off x="64814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Наследование, сцепленное с полом
</a:t>
            </a:r>
            <a:pPr algn="l" indent="0" marL="0">
              <a:lnSpc>
                <a:spcPct val="115000"/>
              </a:lnSpc>
              <a:buNone/>
            </a:pPr>
            <a:r>
              <a:rPr lang="en-US" sz="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в половых хромосомах, наследуются по особым схемам. В этом случае соотношения зависят от пола родителей и потомков, а не только от аллелей.
</a:t>
            </a:r>
            <a:endParaRPr lang="en-US" sz="9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практического применения классической генетики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 используют не только для учебных задач: они помогают планировать скрещивания, оценивать риски и выбирать признаки, важные для практики.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Менделя остаётся универсальным инструментом там, где нужно предсказать передачу отдельных признаков и оценить вероятность результата.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законы Менделя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открытий Менделя для биологии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1856–1863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проводит опыты на горохе и собирает огромный по меркам времени материал, который позволяет увидеть повторяющиеся числовые закономерности наследования.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1866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Публикуется работа «Опыты над растительными гибридами», где сформулированы основные закономерности передачи признаков от родителей к потомству.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Менделя заново открывают и связывают с поведением хромосом, что делает его работы опорой новой науки — генетики.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принципы используют как базу для генетического анализа, селекции и изучения более сложных типов наследования.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законов на учебных примерах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ожидаемые соотношения: по фенотипу 3:1, по генотипу 1:2:1. Затем сравнивают их с результатами подсчёта потомков в задаче.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рассматривают две пары признаков, ожидают расщепление 9:3:3:1. Такой результат подтверждает независимое комбинирование аллелей при условии отсутствия сцепления.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расхождений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Заметное отклонение от теории требует объяснения: причиной могут быть сцепление генов, летальные аллели, неполное доминирование или влияние среды на признак.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скрещивание учат не только считать пропорции, но и понимать, когда классическая схема подходит, а когда нужна более сложная генетическая модель.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законы как основа генетики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показывают, как признаки передаются через аллели, почему гибриды F1 единообразны и откуда берётся расщепление во F2. Это надёжная отправная точка для понимания наследственности.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2026-06-01T20:26:19Z</dcterms:created>
  <dcterms:modified xsi:type="dcterms:W3CDTF">2026-06-01T20:26:19Z</dcterms:modified>
</cp:coreProperties>
</file>