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6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 здоровье человека: обзор ключевых тем урока
</a:t>
            </a:r>
            <a:endParaRPr lang="en-US" sz="2666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формируют здоровье, а понимание наследственности помогает предупреждать болезни.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опытов Менделя до расшифровки генома человека наука показала, как передаются признаки и почему возникают болезни. Структура ДНК, открытая в 1953 году, и проект «Геном человека» сделали возможной персонализированную медицину.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Менделя к геному человека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— это участок ДНК, несущий инструкцию для синтеза белка или функциональной РНК; через экспрессию генов эта информация превращается в признаки организма и регулирует работу клеток.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 — полная совокупность наследственной информации организма, то есть весь набор его ДНК вместе с генами и участками, которые участвуют в регуляции их работы и наследования признаков.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Мутация — любое устойчивое изменение последовательности ДНК, которое может передаваться потомкам и иногда существенно менять фенотип, то есть наблюдаемые свойства человека, включая здоровье и развитие организма.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понятия: гены, геном, мутации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заболевания: классификация и частота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Моногенные болезни связаны с изменением одного гена; они хорошо поддаются генетическому анализу. Примеры — серповидноклеточная анемия и кистозный фиброз, где нарушение одного белка вызывает выраженные симптомы.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заболевания возникают из-за лишних, недостающих или перестроенных хромосом. При синдроме Дауна лишняя 21-я хромосома влияет на развитие организма и сопровождается характерными клиническими признаками.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Многофакторные болезни формируются при сочетании наследственной предрасположенности и факторов среды. Так развиваются диабет 2 типа и атеросклероз, где образ жизни заметно влияет на риск.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оценкам ВОЗ, врождённые болезни выявляются у 2–3% новорождённых, но частота сильно различается между странами и популяциями. На это влияют скрининг, медицина и генетическая структура населения.
</a:t>
            </a:r>
            <a:endParaRPr lang="en-US" sz="97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доля различий в ДНК определяет внешность, обмен веществ, риск болезней и реакцию на лекарства.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99,9%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NHGRI (National Human Genome Research Institute)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генома у разных людей совпадают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31875"/>
            <a:ext cx="160200" cy="16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6425" y="2174757"/>
            <a:ext cx="153600" cy="153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9831" y="2924690"/>
            <a:ext cx="126788" cy="14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0775" y="3674593"/>
            <a:ext cx="144900" cy="14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0775" y="4424498"/>
            <a:ext cx="144900" cy="144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мутаций и их последствия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695099" y="1210625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Точечная мутация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одна пара оснований, и это может изменить одну аминокислоту в белке. Классический пример — серповидноклеточная анемия, связанная с заменой в гене гемоглобина.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695099" y="1960555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Участок ДНК выпадает, поэтому ген или его часть перестаёт работать. Так развивается муковисцидоз при делеции в гене CFTR; крупные делеции вызывают и более тяжёлые синдромы.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95099" y="2710481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Дупликация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 хромосомы удваивается, и копий гена становится больше нормы. Это нарушает дозировку белков, а иногда создаёт сырьё для эволюции новых функций.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95099" y="3460398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Инверсия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Участок ДНК разворачивается на 180 градусов и встраивается обратно в хромосому. Если разрыв затрагивает важный ген, его работа нарушается, даже если количество ДНК не меняется.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95099" y="4210302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Транслокация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 перемещается между хромосомами, что может разрывать гены или менять их регуляцию. Подобные перестройки встречаются и в наследственных синдромах, и при некоторых опухолях.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закономерности наследования заболеваний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аутосомно-доминантном наследовании болезни достаточно одного мутантного аллеля. Если один родитель гетерозиготен, а второй здоров, риск для каждого ребёнка обычно составляет 50%; пример — болезнь Хантингтона.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Аутосомно-рецессивные болезни проявляются только при двух мутантных аллелях. У двух носителей вероятность рождения больного ребёнка равна 25%, а гетерозиготного носителя — 50%; пример — фенилкетонурия.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сцепленном с полом наследовании дефектный ген часто расположен в X-хромосоме, поэтому мальчики болеют чаще. Для гемофилии риск зависит от того, является ли мать носительницей.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2053061"/>
            <a:ext cx="4867800" cy="13243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наследственных заболеваний: сравнительная таблица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разные группы наследственных болезней отличаются механизмом и частотой. Многофакторные формы встречаются значительно чаще, чем моногенные и хромосомные.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Мультифакторные заболевания наиболее распространены; их риск особенно зависит от возраста и факторов среды.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ВОЗ, 2023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гены и среда вместе формируют здоровье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усиливает наследственный риск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ребёнка есть наследственная предрасположенность к астме, но болезнь проявляется особенно тяжело в городе с загрязнённым воздухом. Вдыхание частиц и раздражающих веществ повышает воспаление дыхательных путей, а у чувствительных детей симптомы возникают раньше и чаще.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Тарелка, которая меняет активность генов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изменения рациона в семье не меняется последовательность ДНК, но меняется работа многих генов. Питательные вещества, избыток сахара и дефицит витаминов могут сдвигать эпигенетические метки, влияя на обмен веществ и долгосрочный риск болезней. Поэтому одинаковый генетический фон не всегда означает одинаковый результат.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как фактор, который нельзя игнорировать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Хронический стресс не создаёт новую мутацию, но способен изменить регуляцию генов через гормональные и эпигенетические механизмы. Это помогает объяснить, почему у одних людей наследственная предрасположенность к болезни реализуется быстрее, чем у других.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45307"/>
            <a:ext cx="194400" cy="2221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7071" y="1845307"/>
            <a:ext cx="194400" cy="22217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1016" y="1859193"/>
            <a:ext cx="194400" cy="19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24956" y="1878633"/>
            <a:ext cx="194400" cy="1555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исследования генетических нарушений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13125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ПЦР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Полимеразная цепная реакция позволяет многократно увеличить нужный участок ДНК из малого образца. Это помогает быстро обнаруживать мутации, подтверждать диагноз и анализировать наследственные варианты.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617071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ДНК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определяет последовательность нуклеотидов и выявляет даже точечные изменения. Он особенно важен, когда болезнь может быть вызвана разными мутациями в одном и том же гене.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2101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микрочипы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Микрочипы одновременно проверяют множество известных вариантов ДНК. Такой подход удобен для скрининга, оценки носительства и поиска частых наследственных изменений в больших выборках.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02495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Биоинформатика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Компьютерный анализ помогает обработать огромные массивы геномных данных и связать найденные варианты с риском болезни. Благодаря этому врач получает основание для ранней профилактики и точного прогноза.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Моногенные заболевания: примеры и особенности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413125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Моногенные болезни возникают из-за мутации в одном гене и часто передаются по классическим законам наследования; к ним относятся серповидноклеточная анемия, фенилкетонурия и муковисцидоз, хорошо описанные в медицине.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3935244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распространённость составляет примерно 7–10 случаев на 1000 новорождённых, поэтому раннее выявление особенно важно в неонатальном скрининге, для семей с отягощённым анамнезом и групп риска.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13125" y="3253100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анализ помогает подтвердить диагноз, подобрать диету, лекарства и тактику наблюдения, а также оценить риск передачи болезни потомству и необходимость консультирования родственников у врача-генетика.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Мультифакторные заболевания: генетика и среда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235850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Мультифакторные болезни развиваются не из-за одного дефекта, а как результат накопленного влияния многих генов, поэтому их проявления обычно зависят от сочетания наследственности и образа жизни.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116053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числу таких заболеваний относят сахарный диабет 2 типа, гипертонию и атеросклероз; они часто формируются постепенно и могут долго протекать без выраженных симптомов.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2996255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Питание, физическая активность, хронический стресс, сон и воздействие токсинов способны усиливать или ослаблять риск, изменяя вероятность запуска болезни даже при наследственной предрасположенности в дальнейшем существенно.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413125" y="3876452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профилактика здесь опирается на здоровые привычки: контроль массы тела, регулярные нагрузки, снижение стресса и отказ от факторов, ускоряющих сосудистые и обменные нарушения.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полиморфизм — это существование в популяции нескольких вариантов одного гена; такие различия не являются болезнью, но создают индивидуальные особенности строения и работы организма.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влияют на реакцию на лекарства, восприимчивость к инфекциям и обмен веществ, поэтому один и тот же препарат или режим питания может действовать на людей по-разному.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примеры — варианты гена MAOA, связанные с особенностями регуляции поведения, и ген PTC, определяющий способность чувствовать горечь фенилтиокарбамида в учебных исследованиях.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полиморфизм и его значение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856" y="1597175"/>
            <a:ext cx="163538" cy="18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7175" y="2853099"/>
            <a:ext cx="186900" cy="18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175" y="4109015"/>
            <a:ext cx="186900" cy="18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механизмы эпигенетики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3338" y="121062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Метилирование ДНК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Добавление метильных групп к ДНК обычно снижает активность гена, не меняя его последовательность. Такой механизм помогает клеткам «включать» и «выключать» нужные программы развития в разные периоды.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83338" y="2466549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Модификации гистонов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белков-гистонов меняет упаковку хроматина: одни участки становятся доступнее для считывания, другие — менее активными. Это важно для роста, дифференцировки и ответа на стресс.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338" y="372246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микроРНК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МикроРНК могут подавлять синтез белков, а питание, токсины и длительный стресс способны менять их работу. Поэтому эпигенетические эффекты нередко сохраняются долго после воздействия.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факторы риска и онкологические заболевания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наследственной предрасположенности в клетках накапливаются изменения, которые повышают вероятность злокачественного перерождения; риск возрастает не у всех, а только при сочетании нескольких биологических условий.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Ли-Фраумени связан с мутацией TP53, а наследственный рак молочной железы и яичников — с изменениями BRCA1 и BRCA2, нарушающими контроль деления и роста клеток.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аденоматозный полипоз показывает, как одна наследственная ошибка может резко повысить онкологический риск; без наблюдения он приводит к множественным полипам кишечника и требует раннего контроля.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оценкам, около 5–10% онкологических заболеваний имеют генетическую предрасположенность, поэтому семейный анамнез и молекулярное тестирование помогают выявить группы повышенного риска на раннем этапе.
</a:t>
            </a:r>
            <a:endParaRPr lang="en-US" sz="97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59193"/>
            <a:ext cx="194400" cy="19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7071" y="1878633"/>
            <a:ext cx="194400" cy="1555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1016" y="1869993"/>
            <a:ext cx="194400" cy="17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24956" y="1859193"/>
            <a:ext cx="194400" cy="19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наследственной иммунной регуляции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13125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иммунного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HLA, гены иммуноглобулинов, цитокинов и рецепторов определяют, как организм распознаёт чужеродные структуры и координирует иммунный ответ на инфекции и повреждения внутренней среды.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617071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иммунодефициты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дефекты отдельных звеньев иммунитета могут вызывать тяжёлые иммунодефициты, включая SCID, при которых организм особенно уязвим к повторным и опасным инфекциям с раннего детства.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2101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Аутоиммунные нарушения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Избыточная или ошибочная активация иммунных генов повышает риск аутоиммунных заболеваний, таких как системная красная волчанка и сахарный диабет 1 типа, у предрасположенных людей.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02495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и скрининг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наследственных вариантов помогает уточнить диагноз, оценить риск для родственников и использовать скрининг там, где раннее выявление существенно меняет прогноз лечения в будущем.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175" y="1597175"/>
            <a:ext cx="186900" cy="18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5494" y="2853099"/>
            <a:ext cx="210262" cy="18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175" y="4109015"/>
            <a:ext cx="186900" cy="18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роста персонализированной медицины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3338" y="121062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Таргетное лечение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Лечение подбирают по молекулярным особенностям опухоли, чтобы воздействовать на конкретную мишень и уменьшить влияние на здоровые ткани. Это повышает точность терапии в ряде случаев.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83338" y="2466549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Фармакогенетический подбор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различия влияют на то, как организм усваивает и обезвреживает лекарства, поэтому анализ генов помогает выбирать дозу и избегать лишних побочных эффектов при длительном приёме.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338" y="372246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Клиническая 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трастузумаб при HER2-положительном раке молочной железы: препарат эффективен именно у пациентов с соответствующей биомишенью и поддерживает персонализированный подход к лечению в онкологии.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генетического консультирования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семейного анамнеза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 выясняет заболевания у родственников, возраст их появления и повторяемость случаев в семье, чтобы оценить возможный характер наследования и выделить факторы риска.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080050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тестирование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показаниям проводят анализ ДНК, который уточняет наличие мутаций, помогает подтвердить диагноз и определить вероятность передачи признака детям.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74697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Интерпретация и рекомендации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Семье объясняют результаты, обсуждают варианты наблюдения, профилактики и планирования беременности, чтобы решения принимались осознанно и на основе научных данных.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и правовые аспекты генетики в медицине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тестирование должно оставаться добровольным: человек имеет право понимать цель исследования, возможные последствия и объём сведений, которые будут получены о его здоровье и родственниках.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важны приватность и защита от дискриминации, чтобы данные о наследственных рисках не использовались против пациента в образовании, трудоустройстве или страховании; это недопустимо.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документы и национальные нормы задают рамки ответственного применения генетической информации; в России обсуждаются вопросы хранения данных, информированного согласия и общественного контроля.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меняет медицину уже сегодня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уже влияет на профилактику, диагностику и лечение, а её знания помогают принимать обоснованные решения о здоровье. Чем выше биологическая грамотность, тем ответственнее будущее медицины и общества.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2026-05-10T03:06:10Z</dcterms:created>
  <dcterms:modified xsi:type="dcterms:W3CDTF">2026-05-10T03:06:10Z</dcterms:modified>
</cp:coreProperties>
</file>