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цивилизации Востока: власть, религия, города и обмен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исламский мир, Япония, Корея и степные государства IX–XV веков изменяли Евразию связями и знаниями.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Восток задавал темп Средневековью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древних держав на Востоке власть перешла к новым династиям и империям. Земледелие, ирригация и контроль торговых путей укрепляли города. Религии определяли нормы управления и жизни. VIII–XV века — время, когда Восток оставался центром экономики и культуры.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наращивал выпуск бумаги, шёлка, фарфора и металлических изделий. К важнейшим достижениям также относили порох, компас и книгопечатание — практичные технологии для общества и торговли.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эпохи Тан и Сун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Тан (618–907) восстановила единство после раздробленности, укрепив управленческий аппарат и хозяйственную инфраструктуру. Это создало основу для дальнейшего роста ремесла и городской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Сун (960–1279) усилились города, расширилось производство и заметно выросла морская торговля. Экзамены для чиновников поддержали бюрократическую систему и преемственность управленческих кадров.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рост городов и морской торговли при Сун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показана общая направленность: в X–XIII веках городские центры и внешние поставки росли вместе, особенно в Ханчжоу и Куанчжоу.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траекторий указывает, что расширение морской торговли подпитывало городскую экономику: больше ремесла, налоговой базы и связей между регионами.
</a:t>
            </a:r>
            <a:endParaRPr lang="en-US" sz="142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исследованиям о городской жизни и торговле при Сун; точные годовые значения для сравнения недоступны, поэтому использованы условные индексы.
</a:t>
            </a:r>
            <a:endParaRPr lang="en-US" sz="7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как система связей Евразии
</a:t>
            </a:r>
            <a:endParaRPr lang="en-US" sz="2497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 «островки» безопасности в степях и пустынях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маршруты требовали точек отдыха и снабжения. Караван-сараи и пограничные города становились узлами обмена: здесь меняли лошадей, товары и новости, а также договаривались о проходе дальше. Так торговля выживала в условиях дальности и рисков.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как язык взаимного понимания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шёлковому пути двигались не только редкости, но и повседневные товары: шёлк, специи, чай, стекло, металлы, кони и драгоценности. Чем ценнее груз, тем выше спрос на грамотных посредников и проверенные маршруты — торговля стимулировала культуру обмена.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книги ехали вместе с грузом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товарами распространялись религиозные представления, научные знания и художественные мотивы. Переводы и обмен сведениями создавали общий интеллектуальный «фон» для разных регионов. В итоге связи укреплялись не только деньгами, но и знаниями.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29687"/>
            <a:ext cx="4417500" cy="2105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цивилизаций Востока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модели и религиозные нормы по-разному организовывали власть, производство и культурную жизнь, но везде поддерживали рост городов и торговли.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управлении не мешали развитию: в каждом регионе городское ремесло и образование усиливались, когда власть обеспечивала порядок и обмен.
</a:t>
            </a:r>
            <a:endParaRPr lang="en-US" sz="1488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выводы по историографическим материалам (без привязки к одному источнику с конкретными измерениями).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мир: Аббасиды и Багдад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знаний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Аббасидах активно развивали математику, астрономию, медицину, географию и картографию. Важно, что знания стремились упорядочивать: измерять, описывать, проверять.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 мудрости» и переводческая работа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столичном центре изучали тексты разных культур — греческие, персидские и индийские. Переводы не ограничивались копированием: их дополняли комментарии и собственные наблюдения.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для учёности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и другие крупные города обеспечивали инфраструктуру для занятий: мастерские, библиотеки, образовательные кружки. Учёность поддерживалась сетью покровителей, торговлей и ремесленной экономикой.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через язык общения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становился общим инструментом науки и религии на огромной территории. Благодаря этому идеи легче распространялись между учёными, школами и регионами.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исламского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исламском мире наблюдения и вычисления шли вместе: математика поддерживала астрономию, а медицина опиралась на систематизацию диагностики и лечения.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показывает, что учёность строилась вокруг практических задач — измерений, маршрутов и здоровья, а затем превращалась в устойчивые традиции знания.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направлений знаний по материалам исторических обзоров (точные доли зависят от критериев; численные веса отражают наглядность, а не статистику).
</a:t>
            </a:r>
            <a:endParaRPr lang="en-US" sz="8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от Гуптов к Делийскому султанату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эпохи Гуптов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«классической» модели усилило региональные государства и местные династии. Политическая карта дробилась, а вместе с ней менялись формы покровительства храмам, ремеслу и торговым центрам.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становление Делийского султаната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XIII века Делийский султанат объединил значительную часть Северной Индии. Управление и культура приобрели более заметный исламский компонент при сохранении старых традиций общества.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религий и развитие ремёсел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продолжали существовать индуизм и буддизм, а ислам укреплял роль политической и культурной силы. Развивались храмовая архитектура, математика и астрономия, текстиль и торговля с портами Индийского океана.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индийская торговая сеть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маршрутов и участников торговли внутри и вокруг Индийского океана (обобщённое описание процесса).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от Хэйан к самурайской культуре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реальная власть перешла к военным правителям и сёгунату, а самураи закрепились как привилегированное сословие. Буддизм и синтоизм сосуществовали в обрядах и искусстве, а кодекс чести связывал верность, дисциплину и служение.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Хэйан (794–1185) запомнился расцветом придворной культуры: поэзии, литературы и утончённых норм поведения при дворе. Однако культурное совершенство соседствовало с политической нестабильностью и ростом влияния военных.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Корейские государства и влияние Китая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 веке государство Корё объединило значительную часть Корейского полуострова, создав более устойчивую систему управления. Это повлияло и на хозяйство, и на контроль над регионами, и на способность государства поддерживать обмен.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усвоила китайскую письменность и элементы конфуцианской управленческой традиции, опираясь на нормы образованной администрации. Параллельно развивался буддизм, укреплявший культурные и духовные практики на разных уровнях общества.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корейские элиты не ограничивались заимствованиями: развивались собственные традиции керамики и книжного дела, а также военная организация. Так формировалась модель, где внешние ориентиры сочетались с местной творческой практикой.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Корейские государства выступали важным связующим звеном между Китаем и Японией, участвуя в морских и сухопутных обменах. Через эти маршруты распространялись товары, навыки, идеи и методы организации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их влияние на общество Востока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показывает, как разные религиозные традиции по-разному «задавали» поведение и институты: от семейной иерархии до роли права, монастырей и храмовой жизни.
</a:t>
            </a:r>
            <a:endParaRPr lang="en-US" sz="137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 выглядит конфуцианский акцент на управлении и образовании, а буддийский — на монастырской культуре и представлениях о спасении; остальные традиции сильнее воздействовали на конкретные сферы.
</a:t>
            </a:r>
            <a:endParaRPr lang="en-US" sz="122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значения: сопоставление по параметрам власти, образования, морали, искусства и повседневной жизни на основе предоставленного описания (не количественные измерения).
</a:t>
            </a:r>
            <a:endParaRPr lang="en-US" sz="7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ремесло и финансовые новшества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Самарканд, Багдад, Кайфын, Дели и Ханчжоу объединяли ремесло, торговлю и управление. В городах появлялись специализированные мастерские, а рынки делились на зоны по типам товаров и услуг.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экономика укрепляла разделение труда: одни группы создавали продукцию, другие отвечали за транспорт и перепродажу, третьи — за обучение ремеслу. В результате богатство чаще концентрировалось у правителей, купцов и корпораций.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на дальних расстояниях требовались более надёжные расчёты: использовались кредит, векселя, переводные письма и бумажные деньги. Эти инструменты снижали риски перевозки наличных и ускоряли сделки.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7177" y="1931425"/>
            <a:ext cx="315734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центры Востока и их особенности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центры по периоду расцвета, политической роли, ведущим товарам и культурным достижениям, показывая, как власть и образование поддерживали обмен.
</a:t>
            </a:r>
            <a:endParaRPr lang="en-US" sz="1354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«специализировались» не только в товарах, но и в функциях: где-то главную роль играли перевод и наука, где-то — торговые и финансовые механизмы, а где-то — придворная культура и власть.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предоставленному описанию с привязкой к указанным в нём типам центров.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культурного обмена между цивилизациями
</a:t>
            </a:r>
            <a:endParaRPr lang="en-US" sz="2471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 морские маршруты → обмен знаниями и практиками через переводы, технологии и распространение культурных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смена династий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монгольские завоевания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походы резко изменили политическую карту Востока: нарушались старые границы, а отдельные города оказывались разрушены. Одновременно усилилось движение людей, товаров и знаний между регионами.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периода завоеваний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XIII века показал двоякий эффект войны: она могла ломать прежние структуры, но при этом ускоряла интеграцию территорий и делала обмен более регулярным.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центров власти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пересборки контроля над территориями в Китае возникла династия Юань. В Центральной Азии и на Ближнем Востоке усилились потоки обмена, связывавшие разные культурные зоны.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подъёма восточных цивилизаций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обеспечивала стабильность сельского хозяйства, а международная торговля давала приток ресурсов и стимул для развития городов и ремесленных специализаций.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сочетание производственной базы и дальнего обмена: сильная власть превращала богатство в управляемые институты, а религия и образование поддерживали общественное единство.
</a:t>
            </a:r>
            <a:endParaRPr lang="en-US" sz="130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на основе предоставленного описания (не измерения исторической статистики).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средневекового Востока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письменная культура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бумажных материалов сделало хранение и пересылку знаний практичнее. Это поддержало развитие школ, бюрократии и книжной традиции, а затем повлияло на общую скорость культурного обмена.
</a:t>
            </a:r>
            <a:endParaRPr lang="en-US" sz="89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навигационные практики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поддержал мореплавание и облегчал ориентирование в длительных маршрутах. Вместе с картографией и наблюдениями он усиливал связность торговых сетей и повышал надёжность путешествий.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шёлк и ремесленные традиции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шёлк и тонкие ремёсла формировали устойчивый спрос в городских центрах и на дальних рынках. Ремесленные стандарты и технологии обеспечивали узнаваемость продукции и стимулировали конкуренцию мастеров.
</a:t>
            </a:r>
            <a:endParaRPr lang="en-US" sz="89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и изменения в военных технологиях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идеи, связанные с порохом, постепенно меняли характер вооружений и способы ведения осад. В дальнейшем это отразилось на структуре государств и на логике стратегических решений в разных регионах.
</a:t>
            </a:r>
            <a:endParaRPr lang="en-US" sz="896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астрономические знания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алгебры и астрономии расширяло инструменты для счёта, календарей и навигации. Эти навыки становились основой для последующих исследований в других частях Евразии.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Восток как важнейший центр средневековой Евразии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цивилизации Востока развивались через взаимодействие, соперничество и обмен, а не в изоляции. Их опорой были города, дороги, религии, административные системы и знания. Китай, исламский мир, Индия, Япония и Корея сформировали модели развития, равнозначно значимые для будущего мировой науки и торговли.
</a:t>
            </a:r>
            <a:endParaRPr lang="en-US" sz="12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2026-05-12T23:16:42Z</dcterms:created>
  <dcterms:modified xsi:type="dcterms:W3CDTF">2026-05-12T23:16:42Z</dcterms:modified>
</cp:coreProperties>
</file>