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и значимость периода 1928–1939 гг.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Общественно-политические перемены, формировавшие облик СССР и мировую историю.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изменений в СССР конца 1920-х годов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1920-х годов экономическая модель НЭПа исчерпала себя, усилена централизация власти вокруг Сталина. Возросли идеологические требования и общественное напряжение, что создало условия для кардинальных реформ.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отказа от НЭПа и переход к плановой экономике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неоднородность и слабые темпы развития сельских и промышленных районов требовали коренных изменений в политике, что снижало эффективность НЭПа.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Партия и государство ставили целью ускорение индустриализации через централизованное планирование, что стало основной причиной сворачивания НЭПа в 1928 году.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противоречий между городом и деревней стимулировало руководство к прекращению рыночных реформ и укреплению контроля над сельским хозяйством.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СССР: масштаб, цели, ключевые объекты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Постановления XIV и XV съездов ВКП(б) и задачи индустриализации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1925–1927 годах съезды партии задали курс на создание тяжелой промышленности и обновление транспорта, чтобы ликвидировать отсталость и укрепить экономическую мощь страны.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Днепрогэса – символ индустриального прорыва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Запущенная в 1932 году гидроэлектростанция стала одним из крупнейших проектов, обеспечив электроэнергией промышленные центры и подняв уровень национальной промышленности.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Магнитогорский металлургический и Кузнецкий угольный бассейн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металлургии и угледобычи стало важнейшей частью индустриализации, обеспечивая сырьём быстрорастущую промышленность и укрепляя обороноспособность страны.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Коллективизация: масштаб и её влияние на сельское хозяйство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коллективизации в 1929 году и цели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была направлена на объединение крестьян в колхозы для повышения зернового экспорта и усиления государственного контроля над аграрным сектором.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Последствия: разрушение традиционного уклада и репрессии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сопровождалась ликвидацией кулачества, насильственным переселением, массовыми жертвами и серьёзным потрясением для сельского населения.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вовлечение крестьян в колхозы к 1937 году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1930-х почти 93% крестьян стали членами коллективных хозяйств, что коренным образом изменило сельский уклад и структуру собственности.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тяжелой промышленности: 1928–1937 годы — количественные показатели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прирост добычи угля, стали и цемента обеспечил активный промышленный рост и укрепил экономику СССР.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обеспечила пятикратный рост промышленного производства, что стало фундаментом будущей мощи страны.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статистика СССР, 1939 г.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1932–1933 гг.: причины и демографические последствия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привела к изъятию зерна и нарушению аграрной экономики, что в сочетании с засухой вызвало массовый голод, особенно в Украине и Поволжье.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разным оценкам погибло от 4 до 7 миллионов человек, последствия которого оставили глубокий социальный и демографический след в стране.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 тоталитарной политической системы в СССР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сосредоточение власти в руках ВКП(б) при Сталине, что ограничило политическую конкуренцию и отменило внутреннюю оппозицию.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Насаждение единой идеологии, контролировавшей все сферы жизни, включая средства массовой информации и образование.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доносов и массового контроля, усиление практики тотальной слежки за населением.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Искоренение оппозиционных фигур и структур внутри партии через репрессии и политические процессы.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315473"/>
            <a:ext cx="4791900" cy="25016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численность партийного аппарата СССР в 1939 году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организацию партийных органов и численность членов ВКП(б), подчёркивая роль НКВД в контроле и репрессиях.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Партийный аппарат был строго иерархичен и мощен, что позволяло эффективно управлять страной и контролировать общество.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ВКП(б), 1939 г.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Сталинская конституция 1936 года: основные положения и влияние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провозгласила СССР социалистическим государством, гарантируя формальные права на труд, образование и отдых для граждан.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Однопартийная система ограничила политическую свободу, фактически не оставив выбора населению и укрепив контроль ВКП(б).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учреждён Верховный Совет СССР как высший орган государственной власти, хотя реальная власть осталась за партией.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репрессии и «Большой террор»
</a:t>
            </a:r>
            <a:endParaRPr lang="en-US" sz="31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аресты и их влияние на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1937–1938 годах в СССР прошла масштабная кампания репрессий, охватившая миллионы граждан. Арестовывали не только подозреваемых в «вредительстве», но и обычных людей, что наводило страх на все слои общества.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Расстрелы и их масштабы во время террора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680 тысяч человек были казнены в рамках «Большого террора». Эти массовые казни служили устрашением и закрепляли власть Сталина, устраняя реальную и потенциальную оппозицию.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политического террора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имели цель искоренить «врагов народа» и обеспечить полное подчинение общества. Страх и послушание становились ключевыми инструментами поддержания тоталитарного режима.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процессы 1936–1938 годов: механизм и цели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Судебные процессы как инструмент устрашения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процессы над политическими оппонентами широко транслировались, чтобы запугать население. Фальсификация доказательств и вынужденные признания обеспечивали нужные вердикты.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власти Сталина через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позволили устранить группу бывших лидеров и конкурентов, укрепив личную власть Сталина и обеспечив безраздельный контроль над ВКП(б). Они служили подтверждением абсолютной власти.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Партийно-государственные институты и контроль над общественной жизнью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Верховный Совет СССР и Совет Народных Комиссаров осуществляли управление государством и принимали ключевые решения в политике и экономике страны.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НКВД выступал как основной инструмент репрессий, осуществляя политические чистки и контроль над населением посредством массового слежения и устрашения.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также контролировали образование, культуру и СМИ, направляя общественное мнение в русло партийной идеологии и подавляя инакомыслие.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Административно-территориальная политика и перестройка регионов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происходила реорганизация территориального устройства СССР с созданием автономных республик и краёв, а губернии ликвидировались для усиления централизации.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реформы способствовали укреплению контроля Москвы над регионами и влияли на этнический состав населения, меняя уклад национальных структур и развитие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идеологическое воспитание молодежи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система расширялась: вводилась обязательная семилетняя школа, появлялись техникумы и вузы для подготовки кадров индустриализации и сельского хозяйства.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элементом учебных программ стала идеологизация — обучение марксизму-ленинизму и истории партии формировало «нового советского человека» с лояльностью к режиму.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Социалистический реализм и цензура в культуре 1930-х годов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1934 года социалистический реализм стал единственным допустимым направлением в искусстве, обязывая творцов отражать партийные идеалы и труд простых людей.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многие культурные деятели подвергались репрессиям, утеряв свободу творчества и подвергшись социальной изоляции или арестам.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цензура запрещала публикацию «идеологически вредных» произведений и преследовала несогласных писателей и художников, таких как Ахматова и Булгаков.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пропаганды и формирование массового сознания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личности Сталина в массовом сознании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и лозунги Сталина присутствовали повсюду, создавая образ вождя-спасителя. Массовые митинги и праздники подчеркивали его непререкаемый авторитет и близость к народу.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труда как идеал советского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«героев труда» — Стаханов, Папанин, Чкалов — формировал эталон советского патриота и трудолюбивого гражданина, ставя их жизненный пример на пьедестал для масс.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каналы пропаганды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кинохроники и радиопередачи широко использовались для распространения идеологии. Они формировали новую советскую идентичность и укрепляли лояльность населения к режиму.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539061"/>
            <a:ext cx="4170600" cy="2838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события 1938–1939 гг. и их последствия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540549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Пакт Молотова–Риббентропа от 23 августа 1939 года закрепил советско-германское ненападение и включал секретные соглашения о разделах сфер влияния, что серьёзно изменило геополитический ландшафт.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995051"/>
            <a:ext cx="4125600" cy="12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СССР присоединил Западную Украину, Западную Беларусь, Прибалтику и Бессарабию, одновременно активизировались военные приготовления в преддверии Второй мировой войны.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чистки и репрессии изменили социальный ландшафт, усилив страх и дисциплину, но также стимулировали новую идентичность и лояльность к государству.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680 тысяч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 стали жертвами массовых политических репрессий в период «Большого террора», что кардинально повлияло на состав и психологическое состояние общества.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НКВД, исследования историков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1928–1939 годы: формирование советской системы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ознаменовался коренными изменениями в политике, экономике и культуре СССР. Итоги укрепили диктатуру, стимулировали индустриализацию и заложили основу советской идентичности и международной роли страны.
</a:t>
            </a:r>
            <a:endParaRPr lang="en-US" sz="14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2026-05-11T06:40:52Z</dcterms:created>
  <dcterms:modified xsi:type="dcterms:W3CDTF">2026-05-11T06:40:52Z</dcterms:modified>
</cp:coreProperties>
</file>