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Сибирь: природа, население и хозяйство огромного региона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Равнины, реки, нефть, тайга и города Севера.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Западная Сибирь и что входит в её состав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тянется от Арктики до южных степей и занимает огромную территорию. Здесь соседствуют северные округа, промышленные области и сельскохозяйственные районы, поэтому регион очень разнообразен по природе и хозяйству.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2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 млн км²
</a:t>
            </a:r>
            <a:endParaRPr lang="en-US" sz="5925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равнины определяет медленное течение рек, широкие заболоченные участки и резкую смену природных зон с севера на юг.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7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площадь региона, на которой преобладают низменности и заболоченные пространства.
</a:t>
            </a:r>
            <a:endParaRPr lang="en-US" sz="2217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географии; площадь Западной Сибири более 2,5 млн км².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Западной Сибири: долгая зима и короткое лето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части региона зима очень продолжительная и холодная. Здесь часто дуют сильные ветры, а морозы держатся большую часть года, поэтому природные условия остаются особенно трудными для жизни.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север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климат становится мягче, но остаётся континентальным: лето теплее, а зима всё равно долгая. Такие условия позволяют развивать земледелие, особенно в наиболее освоенных районах.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юг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лежит многие месяцы, создавая важную защиту для почвы и растений. Однако он же осложняет транспорт и работы на открытом воздухе, особенно в удалённых населённых пунктах.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покров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распространена вечная мерзлота. Она влияет на строительство дорог, домов и трубопроводов, потому что грунт там остаётся промёрзшим большую часть времени.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Западной Сибири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смена зон хорошо заметна на огромной равнине: от северных холодных территорий к более тёплым южным районам.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наибольшую часть территории, а остальные зоны образуют пояс от Арктики к югу.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природных зон по материалам школьного курса географии.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50" y="1447325"/>
            <a:ext cx="251100" cy="22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50" y="2409009"/>
            <a:ext cx="2511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250" y="3381877"/>
            <a:ext cx="251100" cy="200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250" y="4332425"/>
            <a:ext cx="251100" cy="22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реки, озёра и болота Западной Сибири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52550" y="12623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 Иртыш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реки образуют одну из самых протяжённых речных систем России. По ним перевозят грузы, а вдоль берегов расположены крупные города и важные речные порты.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752550" y="22240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региона богаты рыбой, поэтому рыболовство остаётся важным занятием для многих жителей. Оно также поддерживает традиционный уклад жизни в северных районах.
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752550" y="3185730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низины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равнине много заболоченных территорий, особенно в низких местах. Болота влияют на дороги, строительство и освоение территории, но одновременно накапливают воду и сохраняют природное равновесие.
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752550" y="4147437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 особенно важны там, где мало дорог. Навигация помогает доставлять топливо, продукты и технику в удалённые посёлки, куда трудно добраться другими способами.
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888743"/>
            <a:ext cx="4776300" cy="1952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Западной Сибири и их роль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региона по-разному участвуют в жизни Западной Сибири: одни управляют, другие добывают ресурсы, третьи развивают науку и транспорт.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тяготеют к югу, а их специализация связана с транспортом, наукой и переработкой ресурсов.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и общедоступные сведения о городах региона.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расселение в Западной Сибири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юге живут плотнее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Западной Сибири население сосредоточено заметно сильнее, чем на севере. Здесь мягче климат, больше дорог и рабочих мест, поэтому именно южные города и районы развиваются быстрее. Люди выбирают эти места для учёбы, работы и жизни.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Сибири живут русские, татары, украинцы и представители других народов. Такое соседство сложилось давно и связано с переселением людей, освоением новых территорий и развитием городов. Разные культуры можно увидеть в быте, праздниках и местных традициях.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народы и их уклад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Ханты, манси, ненцы и селькупы сохраняют традиционные занятия, связанные с природой Севера. Оленеводство, рыболовство и охота помогают им приспосабливаться к суровым условиям, а культурные обычаи передаются из поколения в поколение.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Западной Сибири: ведущие отрасли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дают сырьё, а южные города перерабатывают его и обслуживают промышленность, транспорт и население.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 хозяйства — нефть и газ, но рядом с ними развиваются и другие отрасли.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школьного курса географии; показатели условные, для наглядности.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Нефтегазовые районы мирового значения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сосредоточена значительная часть нефтедобычи страны. Разработка месторождений ведётся в сложных природных условиях, поэтому рядом с промыслами возникают вахтовые посёлки и трубопроводные узлы.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Ханты-Мансийский округ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район особенно известен добычей природного газа. Северный климат и вечная мерзлота делают работу трудной, но крупные месторождения обеспечивают регион и всю страну важным топливом.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Ямало-Ненецкий округ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наиболее известных месторождений выделяются Самотлорское и Бованенковское. Их освоение стало важным этапом развития Западной Сибири и укрепило её значение в топливной промышленности России.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месторождения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вывоза нефти и газа построены трубопроводы, дороги и производственные базы. Без такой сети промыслов добыча в северных районах была бы почти невозможна.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добычи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хозяйство региона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рельефом, климатом, водами и ресурсами Западной Сибири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научные центры Западной Сибири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34776" y="1540678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Новосибирский Академгородок объединяет институты, лаборатории и университеты. Здесь ведутся исследования в физике, биологии, химии и других науках, а результаты помогают развитию всего региона.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34795" y="1300525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узел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4776" y="2420729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развиты приборостроение, химическая промышленность, деревообработка и пищевая отрасль. Эти предприятия выпускают оборудование, материалы и продукты для местных жителей и соседних районов.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4795" y="2180576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 техника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4776" y="3300785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заводы работают на нефти, газе, древесине и других ресурсах, добываемых на севере Западной Сибири. Так добыча и переработка образуют единую хозяйственную цепочку.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4795" y="3060632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сырьём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34776" y="4180856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обеспечивает работу промышленности, транспорта и городского хозяйства. Без надёжного снабжения электричеством и топливом невозможно развитие больших предприятий и современных научных центров.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34795" y="3940704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экономики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южной части Западной Сибири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региона выращивают пшеницу, ячмень и овёс. Эти культуры хорошо подходят для лесостепи и степи, где тепла больше, а почвы удобны для обработки.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зерна, здесь сажают картофель и кормовые культуры. Они нужны не только для питания людей, но и для развития животноводства, особенно в хозяйствах вокруг крупных городов.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 кормовые растения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лесостепной и степной зонах развиты молочное и мясное животноводство. Фермы получают корм с полей, поэтому растениеводство и разведение скота тесно связаны между собой.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благоприятные условия для земледелия сложились в Алтайском крае, Омской и Новосибирской областях. Здесь дольше тёплый период и больше возможностей для устойчивого урожая.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районы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555" y="1080000"/>
            <a:ext cx="6905091" cy="2345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Западной Сибири и его особенности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транспорта помогают связывать города, промышленные районы и удалённые северные территории.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устойчивую связь обеспечивают железные дороги и трубопроводы, а авиация и речной транспорт особенно важны там, где наземные пути работают с ограничениями.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«Западная Сибирь»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819" y="1877081"/>
            <a:ext cx="122700" cy="140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83" y="1892662"/>
            <a:ext cx="122700" cy="109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1055" y="1877081"/>
            <a:ext cx="122700" cy="14022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3284" y="1892662"/>
            <a:ext cx="122700" cy="109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5505" y="1885845"/>
            <a:ext cx="122700" cy="122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2118205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обеспечивает отопление домов, производство электроэнергии и работу предприятий. Его добыча и транспортировка требуют сложной системы трубопроводов и промыслов.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355963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нефтяные месторождения сделали Западную Сибирь одним из главных энергетических районов страны. Нефть используется для топлива, химической промышленности и работы транспорта.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880441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леса дают древесину для строительства, деревообработки и выпуска бумаги. При этом лес важно использовать бережно, чтобы не нарушать природный баланс.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5642670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реки, озёра и болота создают большие запасы пресной воды. Они нужны для населения, промышленности, сельского хозяйства и водных перевозок.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404891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 торф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 торф дополняют топливную базу региона. Эти ресурсы важны для энергетики и местного хозяйства, особенно там, где требуется надёжное отопление.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Западной Сибири и их значение
</a:t>
            </a:r>
            <a:endParaRPr lang="en-US" sz="25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Западной Сибири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главные риски связаны с добывающими районами и быстро растущими городами. Особенно чувствительно на загрязнение реагируют северные экосистемы.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требуют нефть, газ и инфраструктура вокруг них: именно здесь нагрузка на природу наиболее высокая и последствия распространяются быстрее.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«Экологические проблемы Западной Сибири»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в жизни людей и культуре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многих жителей региона связана с работой на месторождениях, в транспорте и на строительстве. Суровый климат делает повседневный труд особенно ответственным и организованным.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северных людей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Новосибирске, Омске, Томске и других городах работают театры, музеи, выставочные центры и библиотеки. Они помогают сохранять память о прошлом и развивают интерес к науке и искусству.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ханты, манси, ненцев и селькупов сохраняются занятия, связанные с природой: оленеводство, рыболовство и охота. Их образ жизни тесно связан с северным ландшафтом.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коренных народов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Западной Сибири особенно важно бережно относиться к лесам, рекам и болотам. Это не только источник ресурсов, но и основа привычного уклада жизни.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природе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осваивалась Западная Сибирь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исторического освоения территории: от первых путей до современных промышленных центров
</a:t>
            </a:r>
            <a:endParaRPr lang="en-US" sz="13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Западная Сибирь важна для России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поставляет большие объёмы нефти и газа, которые нужны для отопления, транспорта и работы заводов. Без этих ресурсов сложно представить современную экономику России.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страны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соединяет европейскую и азиатскую части страны. Через неё проходят важные железные дороги, трубопроводы и авиамаршруты, связывающие разные районы.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территорий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добычи, переработки и транспорта создаёт тысячи рабочих мест. На этой основе растут города, развивается жильё, образование и городская инфраструктура.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и города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важен не только сырьём, но и научными центрами, а также сельским хозяйством юга. Так он поддерживает и промышленность, и продовольственное снабжение.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сельское хозяйство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Сибирь: сила природы и труда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 — это регион больших расстояний, богатых ресурсов и сильных людей. Его будущее зависит от умного освоения недр, развития науки и бережной защиты природы.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2026-06-02T16:12:40Z</dcterms:created>
  <dcterms:modified xsi:type="dcterms:W3CDTF">2026-06-02T16:12:40Z</dcterms:modified>
</cp:coreProperties>
</file>