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в 1920–1930-е годы: от надежд на мир к новой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искали договоры, но кризисы и агрессия разрушили его
</a:t>
            </a:r>
            <a:endParaRPr lang="en-US" sz="2909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0" y="0"/>
            <a:ext cx="46646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войны: хрупкий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вышла из Первой мировой войны с новыми границами, тяжёлыми потерями и взаимным недоверием. Версальский мир обещал стабильность, но для многих стран он стал источником обиды и новых споров.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Версальско-Вашингтонская система как основа международного порядка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Система, сложившаяся в 1919–1922 годах, закрепила итоги войны и установила формальные нормы поведения государств. Она должна была удержать Европу и Азию от нового крупного конфликта.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для побеждённых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потеряла территории, вооружения и часть политической свободы, а также должна была выплачивать репарации. Это усилило недовольство и стремление пересмотреть условия мира.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сил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Вашингтонские соглашения дополнили европейские решения и ограничили морские вооружения ведущих держав. Так международные отношения стали зависеть от тонкого равновесия между сильнейшими странами.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200101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споры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договоры, вопросы границ, безопасности и влияния великих держав остались открытыми. Компромисс был достигнут, но прочного согласия между странами не возникло.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83946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Слабое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проблема системы заключалась в том, что она опиралась на временное согласие, а не на доверие и готовность всех стран соблюдать общие правила.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238" y="1572310"/>
            <a:ext cx="3578690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международные договоры 1920-х годов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соглашения показывают, как страны пытались удержать мир после войны.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Договоров было много, но они не обеспечили надёжного механизма выполнения и не сняли главные противоречия.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международных отношений, 1919–1928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Наций: первая попытка международной коллективной безопасности
</a:t>
            </a:r>
            <a:endParaRPr lang="en-US" sz="236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начала работу в 1920 году как первая организация, созданная для предотвращения войн и мирного урегулирования споров между государствами.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должна была помогать переговорам, развивать сотрудничество и применять санкции к нарушителям. Однако её решения зависели от согласия самих держав.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США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не вошли в Лигу, хотя Вудро Вильсон поддерживал её создание. Отсутствие одной из сильнейших стран заметно ослабило авторитет организации.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участие СССР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Союз вступил в Лигу только в 1934 году. К этому времени международная обстановка уже становилась всё более напряжённой и опасной.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эффективность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Лиги не было собственной силы принуждения, поэтому она плохо останавливала конфликты. Страны-агрессоры быстро увидели пределы её возможностей.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пытались сохранять мир в 1920-е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Повторяющаяся схема международных кризисов и переговоров в 1920-е годы.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между поражением и реваншем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1919: Веймарская республика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в войне Германия оказалась под жёсткими ограничениями Версальского договора. Новая республика искала путь к выходу из изоляции и восстановлению международного положения.
</a:t>
            </a:r>
            <a:endParaRPr lang="en-US" sz="1373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годы: дипломатическое сближение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дипломатия добивалась смягчения давления через переговоры и соглашения, особенно в Локарно. Это помогало стране постепенно возвращаться в международную политику.
</a:t>
            </a:r>
            <a:endParaRPr lang="en-US" sz="1288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1933: приход нацистов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прихода нацистов к власти курс резко изменился. Германия начала открыто пересматривать послевоенные договоры и готовиться к расширению вооружённых сил.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1936–1938: путь к агрессии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ограничений, ввод войск в Рейнскую область и захват Австрии показали, что Германия стала главным источником нового кризиса в Европе.
</a:t>
            </a:r>
            <a:endParaRPr lang="en-US" sz="14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напряжённости в Европе и мире в 1930-е годы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кризис показывал, что дипломатия всё меньше сдерживает агрессоров и что правила международной системы слабеют.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развивался по нарастающей: уступки не останавливали агрессоров, а только подталкивали их к следующим шагам.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1931–1939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Рапалло: выход из изоляции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1922 году СССР и Германия подписали Рапалльский договор. Для обеих стран это стало способом восстановить связи и ослабить международную изоляцию после войны и революционных перемен.
</a:t>
            </a:r>
            <a:endParaRPr lang="en-US" sz="919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 Лигу Наций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1934 году Советский Союз вошёл в Лигу Наций и стал участвовать в обсуждении коллективной безопасности. Это было важным шагом к более активной дипломатии.
</a:t>
            </a:r>
            <a:endParaRPr lang="en-US" sz="1002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союзников против агрессии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середине 1930-х годов советская внешняя политика была направлена на создание договорённостей против опасных режимов в Европе. Главной целью было не допустить новой большой войны.
</a:t>
            </a:r>
            <a:endParaRPr lang="en-US" sz="93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 системе международных отношений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коллективная безопасность оказалась слабой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 предполагала, что нападение на одну страну станет угрозой для всех. На бумаге это выглядело надёжно, но в реальности требовало общей воли действовать.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новой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и Франция часто боялись нового вооружённого конфликта и предпочитали переговоры жёстким мерам. Из-за этого реакция на агрессию становилась медленной и осторожной.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собственной силы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Наций не имела армии и не могла сама заставить нарушителей подчиняться решениям. Её авторитет зависел от готовности великих держав поддержать санкции.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Агрессивные государства шаг за шагом расширяли свои действия и убеждались, что сопротивление слабое. Это делало международную систему всё менее устойчивой.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Страны-агрессоры и их действия в 1930-е годы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ключевые шаги государств, которые последовательно расширяли агрессию и проверяли прочность международных договоров и реакции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Агрессоры действовали поэтапно и почти не встречали решительного отпора, что подрывало доверие к послевоенному 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международных отношений 1930-х годов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 1938 года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без Чехословакии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Мюнхене судьбу Судетской области решили руководители Германии, Италии, Великобритании и Франции, хотя сама Чехословакия не участвовала в переговорах. Это ослабило её положение и доверие к союзникам.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умиротворения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соглашения надеялись сохранить мир, уступив Гитлеру часть территории Чехословакии. Однако уступка не остановила агрессию, а показала, что давление может приносить быстрые политические успехи.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безопасности Европы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Мюнхена Германия получила дополнительные ресурсы и стратегические позиции, а другие государства увидели слабость коллективной защиты. Это приблизило новый кризис и сделало войну более вероятной.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символ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Мюнхенское соглашение стало примером того, как попытка избежать конфликта ценой уступок агрессору может привести к ещё большей угрозе миру и разрушить авторитет международных договоров.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новой мировой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политические противоречия, экономический кризис и слабая реакция мира последовательно усиливали друг друга.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1968" y="1424067"/>
            <a:ext cx="2793791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депрессия и её влияние на международные отношения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экономический спад начался в США после биржевого обвала 1929 года. Затем он быстро распространился на другие страны, нарушив торговлю, производство и финансовые связи между государствами.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социальных трудностей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резко выросла, а доходы семей и бюджетов сократились. В таких условиях люди чаще поддерживали тех политиков, кто обещал быстрые решения и жёсткие меры вместо долгих переговоров.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проблемы усилили страх перед будущим и недоверие между странами. Государства чаще думали о собственных интересах, чем о совместной безопасности, поэтому международное сотрудничество стало слабее.
</a:t>
            </a:r>
            <a:endParaRPr lang="en-US" sz="1047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для агрессии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помог радикальным режимам укрепиться у власти и оправдывать внешнюю экспансию. Захват новых территорий казался им способом решить внутренние трудности и показать силу обществу.
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ослабляло мир в 1920–1930-е годы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политические и экономические причины действовали одновременно. Особенно опасным было сочетание кризиса, реваншистских настроений и отказа от твёрдых мер против нарушителей.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Нестабильность росла не из-за одного фактора, а из-за их одновременного действия. Самыми опасными стали кризис и готовность решать споры силой.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темы «Международные отношения в 20–30-е гг. XX в.»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Африка: расширение международных конфликтов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экспансия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усиливала контроль в Северо-Восточном Китае и использовала Маньчжурию как плацдарм для дальнейшего продвижения. Это показывало, что борьба за влияние стала выходить за рамки Европы.
</a:t>
            </a:r>
            <a:endParaRPr lang="en-US" sz="1271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захват Эфиопии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Агрессия Италии против Эфиопии в 1935–1936 годах стала заметным ударом по международному праву. Слабая реакция мира показала, что санкции не всегда останавливают захватчиков.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колониях Азии и Африки усиливались движения за независимость. Люди всё чаще требовали свободы и равных прав, а европейские державы пытались сохранить старое колониальное господство.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сырья, рынков и территорий подталкивала государства к соперничеству далеко за пределами Европы. Поэтому международные конфликты приобрели по-настоящему мировой характер.
</a:t>
            </a:r>
            <a:endParaRPr lang="en-US" sz="12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Пропаганда, культ силы и внешняя политика агрессивных режимов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Прославление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Италии, Германии и Японии пропаганда убеждала людей, что сила важнее договоров, а расширение территории — признак величия государства. Такие идеи облегчали подготовку к войне.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 вождя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концентрировалась вокруг одного лидера, которого изображали как единственного защитника нации. Это помогало подавлять сомнения, критические взгляды и любое сопротивление политике режима.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обществом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усиливали цензуру, контролировали информацию и ограничивали свободу мнений. Населению постоянно внушали, что подчинение и дисциплина необходимы ради национальных целей и будущих побед.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Оправдание агрессии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Внешнюю экспансию представляли как защиту национальных интересов и исправление исторической несправедливости. Так режимы объясняли захваты территорий и готовили общество к новым конфликтам.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96662"/>
            <a:ext cx="4750071" cy="26195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дипломатии 1920–1930-х годов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дипломатия приносила отдельные успехи, но не смогла создать прочный механизм мира и остановить рост агрессии.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Дипломатические меры были полезны лишь частично: они замедляли кризисы, но не могли принудить агрессоров к соблюдению правил.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«Международные отношения в 1920–1930-е годы»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исторические уроки периода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Договоры нужно выполнять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держится не только на подписанных документах, но и на готовности стран соблюдать их в реальной политике. Без этого даже хорошие соглашения быстро теряют силу.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Уступки опасны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агрессору уступают без твёрдой защиты правил, он часто идёт дальше. История 1930-х годов показывает, что слабая реакция может лишь поощрить новые захваты.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меняют политику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трудности, страх и недоверие делают общества более восприимчивыми к жёстким лозунгам. В такие моменты возрастает поддержка сил, обещающих быстрые и простые решения.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совместная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безопасность работает только тогда, когда государства действуют вместе и последовательно. Если крупные страны не готовы к этому, международный порядок становится очень хрупким.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который не удержался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1920–1930-х годов показал: мир сохраняется не обещаниями, а твёрдыми действиями, доверием и готовностью защищать общие правила. Когда этого не хватило, война стала неизбежнее.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2026-06-01T05:28:42Z</dcterms:created>
  <dcterms:modified xsi:type="dcterms:W3CDTF">2026-06-01T05:28:42Z</dcterms:modified>
</cp:coreProperties>
</file>