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Иҗек калыплары: как устроен слог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гласные и согласные строят слог в слове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слог в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— это минимальная часть слова, которую мы произносим целиком. В татарском языке гласный есть в каждом слоге, поэтому по нему легко считать слоги и делить слово правильно.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слоговой моделью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Слоговая модель показывает, в каком порядке в слоге стоят гласные и согласные. Она помогает увидеть строение слова без полного звукового разбора.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схемы удобно сравнивать между собой: видно, какие слова звучат проще, а какие имеют более сложный ритм и строение.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записи используют условные обозначения: Г, С, СГ, ГС, СГС. Они показывают, из каких звуков состоит слог и как он звучит.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 закрытые слоги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слог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слог заканчивается на гласный звук: ма, сы, ипи. Он звучит плавно и легко выделяется в слове.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слог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слог заканчивается на согласный: кыр, төн, йорт. Такой слог звучит более резко и чаще встречается в словах сложного строения.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схемы чаще встречаются в коротких словах и корнях, а более сложные — там, где рядом стоят несколько согласных.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согласных в модели, тем труднее слоговая структура и тем внимательнее нужен разбор.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модели слога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«Иҗек калыплары»; условная частотность для наглядности.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гласного в слоге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Гласный звук образует центр слога. Именно он делает слог произносимым, поэтому без гласного слог не может существовать.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алма, китап, авыл гласные помогают определить количество слогов. Если найти гласные, проще не ошибиться при делении слова.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Гласный также помогает различать близкие по звучанию слова. Поэтому сначала ищут именно его, а уже потом проверяют согласные вокруг.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245954"/>
            <a:ext cx="10121400" cy="56411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слогов и примеры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модель слога с короткими словами и увидим, как меняется строение при добавлении согласных.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сочетание согласных, тем сложнее слог. Гласный остаётся опорой, а согласные уточняют модель.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«Иҗек калыплары»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односложном слове хорошо видно, что один гласный объединяет согласные вокруг себя и задаёт целый слог.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гласный звук образует слоговую вершину.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Теоретическое правило о строении слога в татарском языке.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Двусложные и трёхсложные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двусложных словах слоги часто строятся по простым схемам: СГ-СГ или СГ-СГС. Примеры бала, китап и куян легко делятся на две части.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Трёхсложные слова встречаются реже и обычно содержат несколько открытых слогов подряд. В словах укучы и авылда порядок слогов особенно хорошо слышен.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слоговую модель слова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не путать буквы и звуки при слоговом разборе.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Стечения согласных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два или больше согласных, слог становится труднее для произношения и разбора. В словах мәктәп и спорт такие сочетания нужно рассматривать особенно внимательно.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татарских словах стечения встречаются не так часто, но именно они помогают увидеть, как меняется слоговая структура. Примеры дөнья и мәктәп показывают это особенно наглядно.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делить стечение механически по буквам. Сначала находят гласные, затем определяют, относятся ли соседние согласные к одному слогу или переходят к следующему.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школьном разборе полезно проговаривать слово вслух. Так легче услышать, где сохраняется целый слог, а где согласные образуют переход между частями слова.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слоги чаще встречаются в коротких и легко произносимых словах, поэтому они лучше подходят для первичного слогового анализа.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примерам видно, что открытые слоги преобладают, а закрытые чаще связаны с более сложной звуковой структурой.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 закрытые слоги в сравнении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из материала урока по теме «Иҗек калыплары».
</a:t>
            </a:r>
            <a:endParaRPr lang="en-US" sz="14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слова обычно сохраняет свою основную слоговую схему, поэтому его легко узнавать в разных формах. Это помогает видеть общую часть слова даже при изменении его вида.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Слоговые модели в корнях и аффиксах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Аффиксы могут добавлять новый слог или изменять границы уже существующих слогов. В словах китап, китаплар и китапханә это хорошо заметно при сравнении.
</a:t>
            </a:r>
            <a:endParaRPr lang="en-US" sz="2745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анализе важно не терять смысловую основу слова. Количество слогов меняется, но корень остаётся опорой для понимания значения и строения слова.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слова на письме должен совпадать с его слоговым делением. Поэтому сначала определяют границы слога, а уже потом выбирают место переноса, чтобы слово звучало естественно.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разделить слово неверно, произношение станет неудобным, а читать будет труднее. В словах ва-гон, ки-тап, уку-чы перенос совпадает с тем, как слово произносится по частям.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слов по слогам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для школьного разбора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число слогов связано с видом слога и его структурой.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простых словах чаще встречаются открытые слоги, а слова со стечением согласных и конечным согласным относятся к закрытым моделям.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материалам урока «Иҗек калыплары».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согласных входит в модель, тем внимательнее нужно выполнять разбор. Особенно это заметно в словах со стечением согласных и в заимствованных словах.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постепенное усложнение: от модели с одним гласным к структурам с несколькими согласными рядом.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слоговых моделей по сложности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Упорядочение моделей по степени сложности на основе учебных примеров.
</a:t>
            </a:r>
            <a:endParaRPr lang="en-US" sz="14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буквы вместо звуков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ориентируются только на написание, хотя для слога важнее звучание. Из-за этого в слове может получиться неверное число слогов и ошибочная схема.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йотированные гласные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могут обозначать особое звучание и влиять на деление слова. Если не услышать гласный, разбор в словах укучы или дөнья становится неточным.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делят стечение согласных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мәктәп и спорт согласные стоят рядом и требуют аккуратного анализа. Ошибка появляется, когда все согласные сразу относят к одному слогу без проверки произношения.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проверяют слово вслух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Слуховая проверка помогает заметить, где проходит граница слога. Если не проговорить слово, легче ошибиться в модели и спутать открытый слог с закрытым.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правильному разбору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строится от звучания слова к записи слоговой модели и проверке результата.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становится увереннее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слоговую модель, он легче произносит слово целиком и не спотыкается на трудных местах. Это особенно полезно в новых или длинных словах, где важно сразу заметить границы слога и не потерять ритм.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больше не вызывает сомнений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Слоговая структура подсказывает, где слово можно разделить на письме без нарушения звучания. На простых примерах видно, что правильный перенос связан не с буквами как таковыми, а с тем, как слово делится на части при произношении.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делать звуковой разбор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помогает связать буквы, звуки и ударение в одну понятную схему. Когда ученик понимает, где находится гласный и как вокруг него строится слог, разбор слова становится точнее и быстрее.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слоговые калыплары
</a:t>
            </a:r>
            <a:endParaRPr lang="en-US" sz="5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об иҗек калыплары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Слоговая модель помогает увидеть, как слово устроено изнутри: где находится гласный, как распределяются согласные и почему слово делится именно так. Это делает чтение, письмо и разбор более точными.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2026-05-21T14:20:45Z</dcterms:created>
  <dcterms:modified xsi:type="dcterms:W3CDTF">2026-05-21T14:20:45Z</dcterms:modified>
</cp:coreProperties>
</file>