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ирония и преувеличение помогают увидеть пороки яснее.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сатирического изображения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литературе нужна сатира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не просто развлекает: она заставляет заметить смешное в человеческих недостатках и оценить поступки героев. Этот приём помогает говорить о серьёзном через смех и критическое наблюдение.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возникает, когда слова звучат положительно, а смысл на самом деле отрицательный. Читатель понимает скрытую оценку и замечает разрыв между речью и реальностью.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Ирония: скрытая насмешка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насмешку мягче, чем прямой упрёк, но часто оказывается точнее. Он помогает показать самообман, лицемерие и нелепость поведения персонажа.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особенно выразительна там, где внешне всё выглядит благополучно, а на деле всё наоборот. Именно поэтому она часто вызывает не только улыбку, но и размышление.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масштаб становится смешным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увеличивает изображаемую черту до нарочито большого размера. Из-за этого привычная ситуация выглядит нелепо, а читатель сразу замечает сатирический смысл. Приём часто строится на ярком контрасте между реальностью и преувеличением.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Гипербола: намеренное преувеличение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она подчёркивает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сатирическом тексте гипербола особенно заметна, когда нужно подчеркнуть жадность, хвастовство, трусость или важничанье. Тогда одна деталь или действие становятся настолько чрезмерными, что вызывают смех и одновременно осуждение.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соединяет обычное и фантастически искажённое, поэтому знакомый мир вдруг кажется странным и даже тревожным. Именно это создаёт сильный комический эффект.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Гротеск: смешное и нелепое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приёме предметы, поступки и характеры утрачивают естественные пропорции. Смешное соседствует с пугающим, а нелепость становится особенно заметной.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гротеск помогает показать абсурдность человеческого поведения. Благодаря необычному изображению порок не прячется, а, наоборот, становится ярким и легко узнаваемым.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сатирический текст обычно опирается сразу на несколько средств выразительности.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литературе; распределение условное, для наглядности презентации.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сатирические приёмы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ирония и гипербола, а остальные приёмы дополняют и усиливают сатирический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приёмы отличаются по признаку, действию и художественному результату.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приёма свой способ воздействия, но все они помогают показать недостаток ярко и запоминающе.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сатирических приёмов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порока к сатирическому образу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недостаток превращается в художественную сатиру.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31" y="1205475"/>
            <a:ext cx="367763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пародия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сохраняет привычный стиль, жанр или интонацию, чтобы читатель сразу узнал источник. Именно узнавание делает смешное смещение смысла особенно заметным и понятным.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часто встречается в комиксах, фильмах и коротких интернет-историях. В школе она помогает показать, как можно шутливо переосмыслить знакомый сюжет или стиль.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не просто копирует, а намеренно меняет привычную манеру. Из-за этого серьёзная форма начинает звучать комично и подчёркивает её условность.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Сарказм относится к ним, но звучит особенно резко и язвительно, потому что прямо выражает осуждение через насмешку.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«Приёмы сатирического изображения»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сатирических приёмов обычно выделяют в школьном курсе литературы.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и басенная традиция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сказке о споре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басенном лесу лиса говорит тихо и улыбчиво, но каждое её слово рассчитано на выгоду. Рядом звери быстро понимают: за вежливостью скрывается хитрость, а за красивыми обещаниями — желание обмануть. Так образ животного помогает увидеть человеческий порок без прямого назидания.
</a:t>
            </a:r>
            <a:endParaRPr lang="en-US" sz="97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 и упрямый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 в басне упорно твердит своё, хотя очевидно ошибается. Его образ вызывает улыбку, но за смехом чувствуется упрёк в человеческом упрямстве и нежелании слушать разумные доводы. Именно поэтому аллегория так легко запоминается и помогает понять мораль.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на хозяйском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истории волк появляется как грубый и жестокий хищник, который не слушает чужих просьб и действует силой. Читатель узнаёт в нём не только зверя, но и человека, привыкшего давить на слабых. Аллегория делает такой образ понятным даже без длинных объяснений.
</a:t>
            </a:r>
            <a:endParaRPr lang="en-US" sz="10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недостатки чаще всего становятся объектом насмешки в литературе и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теме «Приёмы сатирического изображения» (условные значения)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чаще высмеивает сатира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 и жадность выделяются сильнее других: именно они особенно заметны в сатирическом изображении и легко узнаются читателем.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3468" y="3000196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выдаёт героя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повторы делают речь навязчивой и бедной по смыслу. Они выдают растерянность, заученность или желание скрыть отсутствие настоящих мыслей за громкими словами.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Канцеляризмы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официальные выражения в обычном разговоре звучат смешно и неуместно. Они показывают, что герой говорит неестественно и старается выглядеть важнее, чем он есть на самом деле.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похвалы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Самовосхваление и напыщенные фразы сразу вызывают насмешку. Чем больше герой расхваливает себя, тем заметнее становится его тщеславие, не подкреплённое делами.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Нелепые оправдания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объясняет свои поступки странно и запутанно, читатель видит несоответствие между словами и реальностью. Такие оправдания раскрывают страх, ложь или желание уйти от ответственности.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подробность — шляпа, галстук, поза или предмет на столе — мгновенно раскрывает характер героя и делает сатирический образ запоминающимся.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художественному анализу сатирического портрета в литературе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способна заменить целую страницу описания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875092"/>
            <a:ext cx="4228200" cy="1703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и их художественный результат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приём меняет смысл и усиливает сатирическое впечатление.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работают по-разному, но цель у них общая: сделать порок заметным и вызвать критическое отношение к нему.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таблица по 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недостатка к сатирическому образу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анализа сатирического текста и его выразительных средств.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сатирический взгляд особенно заметен в изображении чиновников и городской жизни: смешные подробности, странные поступки и говорящие детали помогают увидеть скрытую пустоту и самодовольство.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 классической литературе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обращается к общественным порядкам и несправедливости. Его сатира острая и беспощадная: она показывает, как привычка к подчинению и злоупотреблению становится частью жизни 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высмеивает пустословие, пошлость и духовную бедность. Он делает это тонко: через короткую реплику, неловкую ситуацию или точную деталь, которая сразу раскрывает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Карикатура усиливает характерные черты лица, фигуры или позы так, чтобы человек или явление стали узнаваемыми с первого взгляда. Благодаря этому смешное соседствует с критикой, а недостаток становится особенно заметным.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сатирический эффект создают игра актёров, интонация, мимика и повторяющиеся ситуации. Современные формы — комиксы, мемы и короткие видеосюжеты — тоже используют узнаваемое преувеличение, чтобы быстро передать оценку.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 карикатуре и кино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приёмы обычно усиливают друг друга, а не работают по отдельности.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теме «Приёмы сатирического изображения» (условные значения)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сочетаются сатирические приёмы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сочетания связаны с иронией, гиперболой и гротеском: вместе они делают сатирический образ точнее и выразительнее.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помогает видеть лучше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учит замечать недостатки не через скучное поучение, а через смех, точную деталь и выразительное преувеличение. Поэтому она остаётся понятной и важной для читателя любого возраста.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2026-05-22T13:16:01Z</dcterms:created>
  <dcterms:modified xsi:type="dcterms:W3CDTF">2026-05-22T13:16:01Z</dcterms:modified>
</cp:coreProperties>
</file>