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«Каша из топора»: русская народная сказка о смекалке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хитрости, вежливости и неожиданном угощении.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о смекалке и гостеприимстве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русская народная сказка без одного автора: её передавали устно, поэтому она короткая, простая и легко запоминается. Действие происходит в обычной избе, а важными становятся самые простые вещи — котелок, вода, крупа, соль, масло и топор.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— спокойный и находчивый герой. Он говорит вежливо, не спорит и умеет добиваться своего без грубости, даже когда его сначала не хотят кормить.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Топор здесь — не оружие, а хитрый повод для разговора. Именно он помогает солдату начать свою уловку и показать, как работает смекалка.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хозяйка сначала жалеет продукты и не спешит делиться едой с путником. Из-за её скупости и недоверия и начинается смешной конфликт сказки.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«Каша из топора»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топор оказался в центре истории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удивляет: топор — совсем не тот предмет, из которого ждёшь кашу. Именно поэтому сказка звучит смешно и запоминается с первого раза.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шутки в том, что из одного топора кашу сварить нельзя. Но необычное начало помогает получить настоящие продукты и настоящий ужин.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Топор нужен солдату как повод завести разговор. Он делает его просьбу необычной и заставляет хозяйку заинтересоваться тем, что будет дальше.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солдат добивается своей цели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вызвать интерес, солдат говорит, что сварит кашу из топора. Это звучит так странно, что хозяйка начинает слушать внимательнее.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обещание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приходит в дом как обычный путник. Он ведёт себя спокойно и вежливо, поэтому разговор начинается без ссоры.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 ночлеге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за другим он просит воду, крупу, соль и масло. Каждый новый предмет делает пустую идею всё более похожей на настоящую еду.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продукты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 получается вкусной, и солдат спокойно ест. Хозяйка понимает, что сама помогла ему добиться цели и могла просто накормить гостя.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 готов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Старуха и её жадность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Старуха сначала думает только о своих запасах и не хочет угощать путника. Её скупость создаёт главный конфликт сказки и делает ситуацию смешной и поучительной.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не хочет делиться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каша начинает получаться, хозяйка уже сама приносит нужные продукты. Так она невольно помогает солдату и понимает, что жадность не приносит пользы.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её поведение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варится каша в сказке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котелок наливают воду. Это самый первый шаг, без которого не получится начать варку и невозможно продолжить хитрый замысел.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добавляют крупу. Теперь в котелке появляется основа будущего блюда, и история становится похожей на настоящую кухню.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и бытовые детали: тёплая печь, пар над котелком и запах горячей еды. Они делают сказку очень живой и понятной детям.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приходят соль и масло. Эти простые продукты делают кашу вкуснее и показывают, что солдату нужны не слова, а дело.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кажется смешной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уже само название: читатель сразу понимает, что из одного топора еду не сварить. Но в сказке это подаётся серьёзно и уверенно, словно так и надо.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создают повторяющиеся просьбы солдата. Он каждый раз называет новый нужный продукт, и от этого история становится всё неожиданнее и интереснее.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Забавно и то, что хозяйка доверчиво верит происходящему. Она не замечает уловки сразу, а потому сама помогает приготовить кашу, которую не хотела давать.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показаны в сказке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показывает смекалку и умение находить выход из трудной ситуации. Он не спорит, а спокойно ведёт разговор и добивается результата.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понятна детям: трудности можно решить мирно, если быть умным, спокойным и добрым.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 и недоверие хозяйки выглядят невыгодно и смешно. Из-за них она сама помогает приготовить угощение для гостя.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терпению и вежливости. Герой не грубит, не сердится и не пытается решить дело силой.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5941" y="1294104"/>
            <a:ext cx="562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8681" y="3084118"/>
            <a:ext cx="5062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88157" y="3084118"/>
            <a:ext cx="3375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народного языка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коротко и просто, поэтому текст легко слушать и пересказывать. Каждая фраза сразу понятна, а смысл не теряется даже при первом чтении.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часто повторяются одни и те же просьбы и действия. Такие повторы помогают запомнить порядок событий и делают рассказ похожим на живой устный пересказ.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речи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сложных выражений и длинных описаний. Знакомые слова про дом, еду и дорогу создают ясную картину и подходят для чтения во 2 классе.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«каша из топора» сразу удивляет и смешит. Оно запоминается потому, что соединяет обычную еду и совершенно неожиданный предмет, которого в каше быть не может.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название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солдат превращает отказ в угощение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русской народной сказке показывает, как спокойная просьба шаг за шагом приводит к настоящему ужину.
</a:t>
            </a:r>
            <a:endParaRPr lang="en-US" sz="15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история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жадность мешает людям жить дружно. Если не делиться самым необходимым, можно остаться и без угощения, и без уважения к себе.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находчивости: умный человек ищет выход даже тогда, когда кажется, что ничего нет. Маленькая хитрость помогает ему выйти из трудного положения мирно.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 силу вежливости и спокойствия. Солдат не спорит, не грубит и добивается своего словами, а не криком, поэтому ситуация решается без ссоры.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дорога и солдатский быт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изба на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происходят в обычной деревенской избе, куда путник заходит на ночлег. Внутри тихо потрескивает печь, на столе стоит посуда, а рядом чувствуется запах простого ужина. Такая обстановка сразу кажется домашней и знакомой.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у очага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не выглядит сказочным богатырём. Он устал с дороги, но держится спокойно и уверенно, словно привык к долгому пути. У печи он разговаривает вежливо и ждёт, пока хозяйка принесёт всё нужное для каши.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вещи в центре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важны самые простые предметы: котелок, вода, крупа, соль и масло. Они стоят рядом с ложкой, столом и печью, поэтому иллюстрация легко передаёт уютный деревенский вечер и понятный быт.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сказку легко запомнить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82780" y="1702038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просит приюта, и сразу появляется понятная жизненная ситуация. Ребёнок легко узнаёт обычный разговор и быстро включается в сюжет.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882780" y="116245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07920" y="1702038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по очереди просит воду, крупу, соль и масло. Этот порядок несложно удержать в памяти, потому что каждый шаг связан с предыдущим.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07920" y="116245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просьбы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303426" y="3607319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про кашу из топора звучит смешно и загадочно. Именно она делает историю необычной и помогает сразу запомнить главный поворот.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303426" y="306773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хитрость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528567" y="3607319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 готова, солдат ужинает, а хозяйка получает урок. Конец короткий, ясный и логично завершает всю историю.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5528567" y="306773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Сытная развязка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другими народными сказками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во многих русских народных сказках, герой проходит испытание и выходит победителем. Но здесь ему помогают не волшебство и не чудесный помощник, а спокойный ум и настойчивость.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настроению она близка к смешным народным рассказам, где побеждает смекалка. Такой сюжет легко представить в реальной жизни, поэтому он особенно понятен младшим школьникам.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относится к бытовым историям. В ней нет царей, замков и чудесных превращений, зато есть обычный дом, дорожный ночлег и разговор о простой еде.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350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4200" y="1294104"/>
            <a:ext cx="337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0650" y="1319104"/>
            <a:ext cx="450000" cy="4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43525" y="3084118"/>
            <a:ext cx="337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4575" y="3109118"/>
            <a:ext cx="450000" cy="4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помнить сюжет
</a:t>
            </a:r>
            <a:endParaRPr lang="en-US" sz="3172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герой, который приходит с дороги и спокойно решает трудную ситуацию. По этому слову легко вспомнить начало сказки и разговор о ночлеге.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котелок нужна только вода. Этот простой шаг помогает вспомнить последовательность действий и показывает, как начинается настоящая варка.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 — главный результат хитрого плана. Именно вокруг неё строится вся история, поэтому это слово сразу напоминает и обещание, и вкусный финал.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подсказывают, как каша становится вкусной. Когда ребёнок вспоминает их, он легко восстанавливает середину сюжета и всю цепочку просьб.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 масло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создают картину деревенского дома и дорожной остановки. Они помогают увидеть место действия и понять, почему солдат оказался у хозяйки.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 и ночлег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история показывает, что мирный разговор часто помогает лучше, чем спор. Именно поэтому сказка легко запоминается и хорошо учит детей.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 остаётся ясной: ум и вежливость сильнее жадности и упрямства.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русской народной сказки «Каша из топора»
</a:t>
            </a:r>
            <a:endParaRPr lang="en-US" sz="11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остаётся любимой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нравится узнавать в ней знакомые вещи: дом, еду, дорогу и просьбу о помощи. Такой сюжет понятен без долгих объяснений и сразу вызывает интерес.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звучит живо и подходит для чтения вслух. Короткие реплики, повторения и смешной поворот делают её удобной для пересказа в классе или дома.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говорить о поступках героев без назидания. Ребёнок легко видит, чем отличается щедрость от жадности, и почему спокойствие часто оказывается самым сильным.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в которой ум побеждает жадность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«Каша из топора» смешно и ясно показывает, как вежливость, терпение и смекалка помогают выйти из трудной ситуации. Это добрая история с понятным уроком для детей.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2026-05-24T05:38:39Z</dcterms:created>
  <dcterms:modified xsi:type="dcterms:W3CDTF">2026-05-24T05:38:39Z</dcterms:modified>
</cp:coreProperties>
</file>