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8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период Второй мировой войны, «новый порядок» и движение Сопротивления
</a:t>
            </a:r>
            <a:endParaRPr lang="en-US" sz="3138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изменила жизнь Европы, порождая «новый порядок» и сопротивление.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Европы перед войной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1930-х годах Европа переживала кризисы и рост тоталитаризма. Нападение Германии на Польшу в 1939 году стало началом войны, быстро изменив устои и привело к оккупации многих стран.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навязанного «нового порядка»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Нацисты создали централизованную систему управления, заменяя местные власти своими пособниками. Это усиливало контроль и ограничивало свободы населения.
</a:t>
            </a:r>
            <a:endParaRPr lang="en-US" sz="1193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Административная перестройка и контроль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 производство стран использовались на пользу Германии. Местные жители подвергались принудительному труду и лишению возможностей для развития.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эксплуатация оккупированных стран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были жестокие правила, направленные против евреев и других групп, ущемлявшие их права и приводившие к массовым арестам и уничтожению.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Дискриминационные законы и репрессии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Реалии жизни при «новом порядке»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страх и слежка внесли разлад в повседневную жизнь, ограничив свободу передвижения и общения.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Введённый комендантский час строго запрещал выход на улицу в ночное время, контролируя население.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Депортации и насильственный труд стали обычной практикой, разрывая семьи и угрожая существованию многих.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репрессии затронули евреев, цыган и участников сопротивления, жестоко преследуемых оккупантами.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нацистской оккупации Европы (1941)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населения в упомянутых странах оказалось под жестким контролем Германии.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объём оккупации и серьёзность германского давления на европейские страны.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архивы, данные 1941 года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оккупации на повседневную жизнь европейцев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0775" y="36084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войска быстро заняли территории и начали внедрять свои порядки, меняя основы жизни.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0775" y="3061325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1939 год — начало оккупации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21900" y="19407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беженцев и активизация подпольных движений на фоне усиливающегося террора.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21900" y="1393650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72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1943–1944 годы — увеличение сопротивления
</a:t>
            </a:r>
            <a:endParaRPr lang="en-US" sz="1172" dirty="0"/>
          </a:p>
        </p:txBody>
      </p:sp>
      <p:sp>
        <p:nvSpPr>
          <p:cNvPr id="14" name="Text 6"/>
          <p:cNvSpPr txBox="1"/>
          <p:nvPr/>
        </p:nvSpPr>
        <p:spPr>
          <a:xfrm>
            <a:off x="4681500" y="24966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репрессий, депортаций и ограничений свобод, усиление слежки и доносов среди населения.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681503" y="1949542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1941–1942 годы — ужесточение контроля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41125" y="30525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 и на предприятиях усилился контроль и пропаганда, предприятия перевели на военные нужды.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2541133" y="2505433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 год — ввод новых правил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движения Сопротивления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рождалось из желания защитить свободу и помочь пострадавшим. Люди разных возрастов стремились остановить угнетение и восстановить независимость.
</a:t>
            </a:r>
            <a:endParaRPr lang="en-US" sz="1152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и цели движения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Включали скрытную организацию, помощь преследуемым, распространение информации и первые диверсии против оккупантов.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Первоначальные формы борьбы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движение входили школьники, рабочие, ветераны, врачи и учёные — широкий спектр общества объединялся общей целью.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участников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4218" y="1145300"/>
            <a:ext cx="541566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25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формы движения Сопротивления
</a:t>
            </a:r>
            <a:endParaRPr lang="en-US" sz="2825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страны и ключевые виды сопротивления на оккупированной территории.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разнообразие форм, общее стремление было к максимальному противодействию оккупантам.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хроники и исследовательские публикации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 размах движения Сопротивления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Польше Армия Крайова насчитывала до 400 тысяч бойцов, что свидетельствует о массовом участии в борьбе.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движения по странам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и Югославии движение охватило свыше полумиллиона и 800 тысяч человек соответственно, отражая широкий общественный резонанс.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поддержка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примеры движения Сопротивления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Норвежская группа «Милорг» известна благодаря удачному саботажу производства тяжёлой воды, важной для ядерных разработок Германии.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Греции главными силами были ЭЛАС и ЭДЕС, где молодёжь играла важную роль в опасных операциях и спасении людей.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маки активно сочетали гражданские акции и вооружённые столкновения с оккупантами, проявляя героизм.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и методы борьбы Сопротивления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Партизанские группы совершали вооружённые нападения на транспортные линии и военные объекты, нанося существенный урон врагу и подрывая контроль на оккупированных территориях.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Диверсии включали подрывы железнодорожных путей, мостов и складов, что замедляло движение немецких войск и нарушало снабжение фронта, существенно затрудняя врагу ведение боевых действий.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Подпольные газеты распространялись среди населения, повышая мораль, информируя о реальной ситуации и поддерживая единство духа против оккупантов и их пропаганды.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Сопротивленцы собирали разведданные, передавая их союзным армиям, а также помогали организовывать побеги военнопленных и преследуемых, рискуя жизнью ради общей победы.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и атрибутика европейского Сопротивления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«V» (Victory) стал знаковым посланием свободы и надежды на победу. Во Франции использовались триколор и кокарды, которые объединяли бойцов и подчёркивали их патриотизм.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Партизанские группы носили особые нашивки и шевроны, а нелегальные листовки и плакаты помогали распространять информацию, при этом тайные радиопередачи и коды обеспечивали связь между разными отрядами сопротивления.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нацистских оккупационных властей против Сопротивления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Нацисты устраивали публичные казни активистов и коллективные наказания целых поселений, чтобы запугать население и ослабить волю к сопротивлению, часто расправляясь с мирными жителями.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поддержки сопротивления, включая склады, убежища и средства связи, подвергалась систематическому уничтожению, чтобы полностью сломить организованное сопротивление и лишить его ресурсов.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Аресты и депортации в концентрационные лагеря стали обычной мерой против предполагаемых участников движения, что приводило к массовому уничтожению потенциальных борцов и их семей.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лидеры движения Сопротивления в Европе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Будучи одним из ключевых организаторов движения, Мулен сумел сплотить разрозненные группы под единым командованием, повысив эффективность борьбы и моральный дух борцов против оккупантов.
</a:t>
            </a:r>
            <a:endParaRPr lang="en-US" sz="1152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 Мулен — объединитель французского Сопротивления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Тайно проникнув в концлагерь, Пилецкий получил важные сведения о преступлениях нацистов и передал их союзникам, рискуя жизнью для информирования мира о геноциде.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Юзеф Витольд Пилецкий — свидетель ужасов Освенцима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Организовав и возглавив крупнейший партизанский фронт в Греции, он сыграл решающую роль в противостоянии фашистским войскам и в освобождении своей страны.
</a:t>
            </a:r>
            <a:endParaRPr lang="en-US" sz="1199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 Велухиотис — лидер греческих партизан ЭЛАС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деятельности Сопротивления на ход войны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Сопротивленцы нарушали планы нацистов, совершая диверсии и сбор разведданных, что помогало союзникам точнее планировать наступательные операции и снижало боеспособность врага.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репрессий вызывало рост террористической активности и привлекало новых сторонников к движению, что увеличивало масштаб борьбы и оказывало дополнительное давление на оккупантов.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Партизанские отряды активно поддержали высадку союзников в Нормандии, создавая хаос на тылах врага и срывая коммуникации, что ускорило освобождение Европы от оккупации.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247" y="3260645"/>
            <a:ext cx="439200" cy="351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447" y="1518270"/>
            <a:ext cx="439200" cy="351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2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и сотрудничество различных движений Сопротивления
</a:t>
            </a:r>
            <a:endParaRPr lang="en-US" sz="3082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Разработаны общие стратегии диверсионной войны, учитывающие особенности каждой страны, что повышало результативность борьбы с захватчиками.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планирование операций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Сопротивленцы устанавливалисеть взаимодействия для обмена опытом и ресурсами, усиливая общее сопротивление через совместные действия и поддержку.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единой сети сопротивления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Лондонский координационный центр сопротивленцы обменивались данными и получали поддержку, что обеспечивало более скоординированные операции против немцев.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связей с союзниками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оружия и информации между группами позволяла эффективно планировать диверсии и совместные акции на оккупированных территориях.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разведкой и ресурсами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Коллаборационизм: сотрудничество с оккупационными властями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жители, опасаясь за жизнь, согласились сотрудничать с немцами, выполняя приказы или помогая выявлять партизан и активистов движения сопротивления.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Польше и СССР создавались вспомогательные полицейские формирования, которые поддерживали порядок и участвовали в репрессиях против тех, кто сопротивлялся оккупантам.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Виши во Франции и администрация Квислинга в Норвегии выступали в роли марионеточных режимов, оказывая поддержку нацистам и контролируя население с их стороны.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Судьбы участников движения Сопротивления после войны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ветераны движения получили высокие государственные награды и признание за вклад в освобождение своих стран, став символами патриотизма и мужества.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героев Сопротивления занесены в историю: в их честь названы улицы, школы и памятники, укрепляя память о борьбе для будущих поколений.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странах бывших участников сопротивления ожидали преследования или непонимание, что отражало сложную политическую ситуацию в послевоенном мире.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различия в судьбах, роль Сопротивления остаётся значимой в национальных исторических нарративах и формирует моральные ориентиры европейских обществ.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78" y="1578300"/>
            <a:ext cx="2855145" cy="303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Сопротивлении в современной европейской культуре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проводятся памятные мероприятия и акции в честь участников Сопротивления, объединяющие разные поколения и напоминая о важности свободы и патриотизма.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мемориальные музеи, сняты фильмы и написаны книги, которые сохраняют память о героизме борцов и передают уроки борьбы со злом новым поколениям.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роль Сопротивления и «нового порядка» в истории Европы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«нового порядка» изменило жизнь миллионов, а движение Сопротивления стало символом мужества и борьбы за свободу, существенно повлияв на исход войны и формирование послевоенной Европы.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2026-05-11T02:58:00Z</dcterms:created>
  <dcterms:modified xsi:type="dcterms:W3CDTF">2026-05-11T02:58:00Z</dcterms:modified>
</cp:coreProperties>
</file>