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3963" y="50"/>
            <a:ext cx="287982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 циркулем и линейкой: основы точной геометрии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Точность, логика и чертёж в одном наборе инструментов.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833" y="1055075"/>
            <a:ext cx="3973734" cy="391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построения учат не просто рисовать фигуры, а действовать строго по шагам. В каждом чертеже важны свойства геометрии: равенство, пересечение, параллельность и перпендикулярность.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построения по правилам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83974" y="3418395"/>
            <a:ext cx="203963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умеют два главных инструмента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без делений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проводить прямые через точки и продолжать отрезки, но не служит для измерения длины. В классических построениях важна именно направляющая функция, а не числовая шкала.
</a:t>
            </a:r>
            <a:endParaRPr lang="en-US" sz="1017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 сохраняет один и тот же радиус, поэтому с его помощью можно строить окружности и переносить расстояния. Это делает его главным инструментом для точных равных отрезков на чертеже.
</a:t>
            </a:r>
            <a:endParaRPr lang="en-US" sz="1017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измерений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построениях не используют сантиметры, транспортир и прикидку на глаз. Результат получают только через точные геометрические связи между точками, прямыми и окружностями.
</a:t>
            </a:r>
            <a:endParaRPr lang="en-US" sz="1017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свойства фигур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шаг должен опираться на известные свойства: равные отрезки, равные углы, пересечение линий и окружностей. Именно поэтому чертёж становится частью доказательства.
</a:t>
            </a:r>
            <a:endParaRPr lang="en-US" sz="102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выполняется геометрическое построение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шагов, которая помогает получить и проверить результат
</a:t>
            </a:r>
            <a:endParaRPr lang="en-US" sz="130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3597" y="1538575"/>
            <a:ext cx="3049156" cy="27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циркуль и линейка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ножки циркуля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ножка циркуля заканчивается иглой, другая — грифелем или карандашом. Между ними сохраняется расстояние, поэтому инструмент удобно переносит одинаковый радиус по всему чертежу.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без делений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без делений нужна для проведения прямой через две точки и для продления отрезка. Она не показывает длину, поэтому не заменяет измерительные инструменты.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радиуса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свойство циркуля — неизменный радиус. Благодаря этому можно строить окружности, отмечать равные расстояния и находить точки пересечения, которые нужны для дальнейшего построения.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чертеже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иллюстрация показывает циркуль, линейку, окружности и пересекающиеся дуги. Так легче понять, как из простых линий и дуг появляется точная геометрическая фигура.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814716"/>
            <a:ext cx="3934500" cy="12555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классических построениях важны только действия, которые не нарушают точность чертежа.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достигается не числовыми измерениями, а строгими геометрическими действиями и проверкой свойств фигуры.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разрешено и что запрещено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построения циркулем и линейкой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построения встречаются почти в каждой теме и становятся основой для более сложных задач.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нужны перпендикуляры и биссектрисы, потому что они помогают делить, выравнивать и строить симметричные фигуры.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6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построения в школьной геометрии
</a:t>
            </a:r>
            <a:endParaRPr lang="en-US" sz="2266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школьных задач по геометрии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 и деление отрезка пополам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Берём отрезок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задают отрезок, который нужно разделить пополам. Он становится основой всего построения, поэтому важно обозначить его концы и не менять положение точек.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Строим две окружности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обоих концов отрезка проводят окружности одинакового радиуса. Их пересечение даёт две точки, которые определяют серединный перпендикуляр к данному отрезку.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Находим середину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Соединяют точки пересечения и получают прямую, которая пересекает исходный отрезок в середине. Эта точка одинаково удалена от обоих концов и делит отрезок пополам.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к прямой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94100" y="1229972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угла 90°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 — это прямая, которая образует с данной прямой прямой угол. Такое расположение удобно для точных построений, где важны строгость и симметрия.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94250" y="21811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через дуги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прямой выбрать точку и провести равные дуги по обе стороны, можно получить две точки пересечения. Их соединение с исходной точкой даёт перпендикуляр.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4250" y="31323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Правильность построения проверяют по равным расстояниям до точек пересечения и по прямому углу в месте пересечения. Без этих признаков чертёж нельзя считать верным.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94250" y="40835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нужен при построении высот, осей симметрии, серединных перпендикуляров и многих других фигур. Он часто становится опорой для следующих шагов.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121" y="1768877"/>
            <a:ext cx="156150" cy="2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3013" y="1768877"/>
            <a:ext cx="208200" cy="20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792" y="1768877"/>
            <a:ext cx="182175" cy="208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и перенос угла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58142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пересекаются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не встречаются, даже если продолжать их бесконечно. Это свойство делает их удобными для построения рамок, полос, чертежей и симметричных фигур.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164058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угла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способов построения — перенести угол с помощью циркуля и линейки. Так создают новую прямую с тем же наклоном, что и у заданной линии.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844825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перпендикуляры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одной прямой построить два перпендикуляра, то полученные прямые будут параллельны. Этот приём особенно полезен, когда нельзя использовать транспортир.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128" y="954875"/>
            <a:ext cx="2661994" cy="20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328" y="954875"/>
            <a:ext cx="2661994" cy="20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угла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Угол, разделённый пополам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появляется из простой идеи: сделать две части угла одинаковыми. На чертеже она выглядит как аккуратная линия симметрии, которая идёт от вершины к внутренней точке и делит фигуру без перекоса и лишних измерений.
</a:t>
            </a:r>
            <a:endParaRPr lang="en-US" sz="1164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Дуги как 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 вершины проводят дугу, которая отмечает обе стороны угла. Затем из полученных точек строят одинаковые дуги, и их пересечение показывает нужное направление. Все вспомогательные линии помогают увидеть равенство частей.
</a:t>
            </a:r>
            <a:endParaRPr lang="en-US" sz="1164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построения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построение выполнено верно, обе половины угла выглядят зеркально. На иллюстрации это особенно заметно: одинаковые дуги слева и справа, а затем одна прямая, которая соединяет вершину с точкой пересечения.
</a:t>
            </a:r>
            <a:endParaRPr lang="en-US" sz="120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равностороннего треугольника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 заданному отрезку и равным радиусам окружностей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600"/>
            <a:ext cx="74868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многоугольники на основе равных дуг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22675" y="1125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 и углы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многоугольник строится так, чтобы каждая сторона и каждый угол были одинаковыми. Это делает фигуру не только красивой, но и удобной для точного чертежа и повторяющегося узора.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32272" y="1126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Шестиугольник на 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шестиугольник особенно нагляден: его стороны можно откладывать по окружности радиусом, равным стороне. Поэтому одна и та же длина повторяется шесть раз без измерений линейкой.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22675" y="3103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через прямые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квадрат связан с построением перпендикуляров и равных отрезков. Здесь важно не только сохранить одинаковую длину сторон, но и точно выдержать углы по 90 градусов.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32272" y="3104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одного шага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правильные фигуры строятся через деление окружности на равные части. Когда один точный шаг повторяется несколько раз, получается замкнутая и симметричная фигура с ясным порядком построения.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фигура, тем чаще приходится повторять одинаковые действия и проверять промежуточные точки.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построения требуют меньше шагов, а правильные фигуры — больше; именно поэтому они удобны для тренировки точности.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числа шагов в разных построениях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геометрии; значения отражают относительную сложность построений.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построения и типичные ошибки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установка циркуля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нужно с правильного радиуса и надёжно закреплённой ножки циркуля. Если радиус случайно меняется, дуги не пересекутся там, где нужно, и построение сразу потеряет точность.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7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Аккуратные дуги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короткая или слишком широкая дуга может сместить точку пересечения. Поэтому дуги проводят спокойно, без рывков, чтобы каждая вспомогательная линия работала как точный ориентир.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65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Совмещение точек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соединении уже найденных точек важно не ошибиться на долю миллиметра. Даже маленький сдвиг может нарушить равенство отрезков, а значит, испортить весь результат построения.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866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чертежа полезно ещё раз сравнить расстояния, углы и расположение линий. Если фигура соответствует условию задачи, значит, построение выполнено верно и можно считать его завершённым.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689990"/>
            <a:ext cx="3805200" cy="180747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одна и та же логика помогает решать разные геометрические задачи.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задача решается через равные построения и точки пересечения; меняется только исходная фигура и нужный итог.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задачи и главная идея построения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построений школьного курса геометрии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328" y="954875"/>
            <a:ext cx="2661994" cy="20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 в истории математики и архитектуры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чертежи
</a:t>
            </a:r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 древности геометрические построения помогали мастерам создавать планы зданий и орнаменты. Прямые, окружности и симметрия позволяли добиваться точности без современных приборов и превращали чертёж в основу работы.
</a:t>
            </a:r>
            <a:endParaRPr lang="en-US" sz="1147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и купола
</a:t>
            </a:r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Круги, дуги и правильные многоугольники часто встречаются в мозаиках, купольных перекрытиях и декоративных решётках. Такие элементы не только украшают сооружение, но и помогают сделать композицию уравновешенной и цельной.
</a:t>
            </a:r>
            <a:endParaRPr lang="en-US" sz="1147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как часть красоты
</a:t>
            </a:r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постройки ценили за пропорции и повторяемость форм. Когда фигуры строились аккуратно, узор выглядел гармонично, а конструкция — надёжно; поэтому точные построения всегда были важны и для математики, и для искусства.
</a:t>
            </a:r>
            <a:endParaRPr lang="en-US" sz="114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цифровую эпоху точные построения остаются полезными там, где важны форма, симметрия и повторяемость.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они играют в черчении и архитектуре, а в учебе служат основой для понимания геометрических свойств.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построения циркулем и линейкой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и учебных примеров; доли условные, для сравнения областей применения.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классические построения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8225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шагов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на чертеже появляется не случайно, а по правилу. Поэтому ученик учится понимать, почему именно этот шаг нужен сейчас и как он связан с предыдущими действиями.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4850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 условию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начинается не с чертежа, а с внимательного чтения задачи. Нужно точно заметить, что дано и что требуется получить, иначе даже аккуратный рисунок окажется неверным.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8225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свойств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Готовую фигуру оценивают по признакам: равенству, параллельности, перпендикулярности и симметрии. Это учит смотреть глубже, чем на внешний вид, и проверять математическую суть результата.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4850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 в решении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построения показывают, что одна задача может иметь несколько способов решения. Ученик пробует разные ходы, сравнивает их и постепенно учится выбирать наиболее надёжный путь.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точных построений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 циркулем и линейкой учат работать точно, по шагам и с пониманием причины каждого действия. Из простых прямых и окружностей рождаются важные фигуры, а вместе с ними — логика и доказательство.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2026-05-29T04:25:36Z</dcterms:created>
  <dcterms:modified xsi:type="dcterms:W3CDTF">2026-05-29T04:25:36Z</dcterms:modified>
</cp:coreProperties>
</file>