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Метеоры, болиды и метеориты: одно явление, три разных результата
</a:t>
            </a:r>
            <a:endParaRPr lang="en-US" sz="2167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космическое тело — три разных проявления.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частицы на пути к Земле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постоянно встречает частицы комет и астероидов: от пылинок до камешков. Почти всё это сгорает в атмосфере, а ежегодные потоки, например Персеиды и Геминиды, повторяются из-за движения Земли по своей орбите сквозь облака частиц.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350" y="270000"/>
            <a:ext cx="78867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метеор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80337" y="1119604"/>
            <a:ext cx="4391667" cy="8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Световой след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 — это видимое свечение, возникающее, когда космическая частица входит в атмосферу и быстро нагревается. Светит не сам камень, а разогретый ионизированный след за ним.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80337" y="2058073"/>
            <a:ext cx="4391667" cy="8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длительность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метеор наблюдается доли секунды или несколько секунд. За это время частица успевает пролететь огромный путь, поэтому линия света кажется стремительной и внезапной.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80337" y="2996543"/>
            <a:ext cx="4391667" cy="8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размеры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метеоры дают тонкую краткую полоску света, если в атмосферу входит небольшая частица. Более крупные тела могут светиться ярче и дольше, привлекая внимание даже в городе.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80337" y="3935012"/>
            <a:ext cx="4391667" cy="8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невооружённым глазом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наблюдения метеоров не нужен телескоп: достаточно тёмного неба и терпения. В ясную ночь самые заметные вспышки хорошо видны и без специальной аппаратуры.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561684"/>
            <a:ext cx="4646100" cy="21932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три названия описывают разные стадии одного процесса — входа космического тела в атмосферу.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астрономической терминологии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понятий: метеор, болид и метеорит
</a:t>
            </a:r>
            <a:endParaRPr lang="en-US" sz="2371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связано не с происхождением тела, а с тем, на какой стадии его движения оно наблюдается.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915"/>
            <a:ext cx="3816600" cy="36339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космического тела от входа в атмосферу до возможного падения
</a:t>
            </a:r>
            <a:endParaRPr lang="en-US" sz="1699" dirty="0"/>
          </a:p>
        </p:txBody>
      </p:sp>
      <p:sp>
        <p:nvSpPr>
          <p:cNvPr id="11" name="Text 2"/>
          <p:cNvSpPr txBox="1"/>
          <p:nvPr/>
        </p:nvSpPr>
        <p:spPr>
          <a:xfrm>
            <a:off x="1660525" y="1127600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 в атмосферу
</a:t>
            </a:r>
            <a:pPr algn="l" indent="0" marL="0">
              <a:lnSpc>
                <a:spcPct val="115000"/>
              </a:lnSpc>
              <a:buNone/>
            </a:pPr>
            <a:r>
              <a:rPr lang="en-US" sz="5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Космическое тело влетает в верхние слои атмосферы на огромной скорости. Уже на высотах около 80–120 километров начинается заметное взаимодействие с воздухом и появляется свечение.
</a:t>
            </a:r>
            <a:endParaRPr lang="en-US" sz="1168" dirty="0"/>
          </a:p>
        </p:txBody>
      </p:sp>
      <p:sp>
        <p:nvSpPr>
          <p:cNvPr id="12" name="Text 3"/>
          <p:cNvSpPr txBox="1"/>
          <p:nvPr/>
        </p:nvSpPr>
        <p:spPr>
          <a:xfrm>
            <a:off x="1660525" y="2044538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Нагрев и свечение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перед телом сжимается и резко нагревается, поэтому поверхность начинает плавиться и испаряться. Вокруг образуется светящийся след, который можно увидеть с Земли.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660525" y="2961488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в полёте
</a:t>
            </a:r>
            <a:pPr algn="l" indent="0" marL="0">
              <a:lnSpc>
                <a:spcPct val="115000"/>
              </a:lnSpc>
              <a:buNone/>
            </a:pPr>
            <a:r>
              <a:rPr lang="en-US" sz="5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дальнейшем торможении тело испытывает сильные нагрузки и может распадаться на части. Наибольшее разрушение обычно происходит ниже 50 километров, где плотность воздуха уже велика.
</a:t>
            </a:r>
            <a:endParaRPr lang="en-US" sz="1154" dirty="0"/>
          </a:p>
        </p:txBody>
      </p:sp>
      <p:sp>
        <p:nvSpPr>
          <p:cNvPr id="14" name="Text 5"/>
          <p:cNvSpPr txBox="1"/>
          <p:nvPr/>
        </p:nvSpPr>
        <p:spPr>
          <a:xfrm>
            <a:off x="1660525" y="3878450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фрагментов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часть вещества не успевает сгореть полностью, отдельные обломки продолжают падение и достигают поверхности. Тогда уже говорят о метеорите или о нескольких метеоритах.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3266302"/>
            <a:ext cx="8593800" cy="16029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тело светится и разрушается в атмосфере
</a:t>
            </a:r>
            <a:endParaRPr lang="en-US" sz="2129" dirty="0"/>
          </a:p>
        </p:txBody>
      </p:sp>
      <p:sp>
        <p:nvSpPr>
          <p:cNvPr id="12" name="Text 2"/>
          <p:cNvSpPr txBox="1"/>
          <p:nvPr/>
        </p:nvSpPr>
        <p:spPr>
          <a:xfrm>
            <a:off x="570250" y="2220107"/>
            <a:ext cx="1895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скорость
</a:t>
            </a:r>
            <a:pPr algn="ctr" indent="0" marL="0">
              <a:lnSpc>
                <a:spcPct val="115000"/>
              </a:lnSpc>
              <a:buNone/>
            </a:pPr>
            <a:r>
              <a:rPr lang="en-US" sz="4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тела входят в атмосферу со скоростью примерно 11–72 км/с. При таком движении даже разреженный воздух становится сильным тормозящим препятствием и источником огромного нагрева.
</a:t>
            </a:r>
            <a:endParaRPr lang="en-US" sz="928" dirty="0"/>
          </a:p>
        </p:txBody>
      </p:sp>
      <p:sp>
        <p:nvSpPr>
          <p:cNvPr id="13" name="Text 3"/>
          <p:cNvSpPr txBox="1"/>
          <p:nvPr/>
        </p:nvSpPr>
        <p:spPr>
          <a:xfrm>
            <a:off x="2590326" y="2218036"/>
            <a:ext cx="1895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Сжатие воздуха
</a:t>
            </a:r>
            <a:pPr algn="ctr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телом воздух резко сжимается и нагревается, а его молекулы начинают ионизироваться. В результате возникает плазма, которая и создаёт яркое свечение видимого следа.
</a:t>
            </a:r>
            <a:endParaRPr lang="en-US" sz="993" dirty="0"/>
          </a:p>
        </p:txBody>
      </p:sp>
      <p:sp>
        <p:nvSpPr>
          <p:cNvPr id="14" name="Text 4"/>
          <p:cNvSpPr txBox="1"/>
          <p:nvPr/>
        </p:nvSpPr>
        <p:spPr>
          <a:xfrm>
            <a:off x="4610399" y="2218036"/>
            <a:ext cx="1895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Плавление и испарение
</a:t>
            </a:r>
            <a:pPr algn="ctr" indent="0" marL="0">
              <a:lnSpc>
                <a:spcPct val="115000"/>
              </a:lnSpc>
              <a:buNone/>
            </a:pPr>
            <a:r>
              <a:rPr lang="en-US" sz="4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вещества сначала плавится, затем испаряется, а часть материала уносится потоком разогретого газа. Чем слабее тело связано внутренне, тем быстрее оно разрушается.
</a:t>
            </a:r>
            <a:endParaRPr lang="en-US" sz="928" dirty="0"/>
          </a:p>
        </p:txBody>
      </p:sp>
      <p:sp>
        <p:nvSpPr>
          <p:cNvPr id="15" name="Text 5"/>
          <p:cNvSpPr txBox="1"/>
          <p:nvPr/>
        </p:nvSpPr>
        <p:spPr>
          <a:xfrm>
            <a:off x="6630475" y="2218036"/>
            <a:ext cx="1895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влияет на цвет
</a:t>
            </a:r>
            <a:pPr algn="ctr" indent="0" marL="0">
              <a:lnSpc>
                <a:spcPct val="115000"/>
              </a:lnSpc>
              <a:buNone/>
            </a:pPr>
            <a:r>
              <a:rPr lang="en-US" sz="4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Яркость и оттенок зависят от массы, скорости и химического состава. Соединения натрия часто дают желтоватое свечение, а магний и другие металлы — бело-голубое.
</a:t>
            </a:r>
            <a:endParaRPr lang="en-US" sz="106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диапазоны скоростей метеоров и наблюдательные оценки яркости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 яркость метеоров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скорости обычно означает более сильное сжатие воздуха и заметно более яркий след, особенно у крупных частиц.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скорость и масса частицы, тем выше вероятность яркого болида и заметного следа.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915"/>
            <a:ext cx="3816600" cy="36339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Метеорные потоки и спорадические метеоры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1660525" y="1127600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потока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Метеорный поток возникает, когда Земля проходит через шлейф частиц, оставленный кометой или астероидом. Такие частицы движутся почти по одной орбите и входят в атмосферу сериями.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660525" y="2044538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Радиант на небе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потока есть радиант — область, из которой метеоры кажутся вылетающими. Это не реальная точка происхождения, а эффект перспективы при параллельном движении частиц.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660525" y="2961488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Спорадические явления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Спорадические метеоры не связаны с потоком и появляются случайно в разных участках неба. Они составляют постоянный фон наблюдений даже в периоды отсутствия активных потоков.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660525" y="3878450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Ежегодные максимумы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повторяются из года в год, потому что Земля пересекает одни и те же участки орбиты. Поэтому у каждого из них есть свои даты наибольшей активности.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болид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процессов при входе крупного тела в атмосферу Земли.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метеорит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80400" y="2082203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Фрагмент, дошедший до земли
</a:t>
            </a:r>
            <a:pPr algn="l" indent="0" marL="0">
              <a:lnSpc>
                <a:spcPct val="115000"/>
              </a:lnSpc>
              <a:buNone/>
            </a:pPr>
            <a:r>
              <a:rPr lang="en-US" sz="9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Метеорит — это часть космического тела, которая не сгорела полностью в атмосфере и достигла поверхности Земли. Именно поэтому его можно найти и исследовать как образец внеземного вещества.
</a:t>
            </a:r>
            <a:endParaRPr lang="en-US" sz="1313" dirty="0"/>
          </a:p>
        </p:txBody>
      </p:sp>
      <p:sp>
        <p:nvSpPr>
          <p:cNvPr id="11" name="Text 3"/>
          <p:cNvSpPr txBox="1"/>
          <p:nvPr/>
        </p:nvSpPr>
        <p:spPr>
          <a:xfrm>
            <a:off x="2455108" y="2082200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распространённые
</a:t>
            </a:r>
            <a:pPr algn="l" indent="0" marL="0">
              <a:lnSpc>
                <a:spcPct val="115000"/>
              </a:lnSpc>
              <a:buNone/>
            </a:pPr>
            <a:r>
              <a:rPr lang="en-US" sz="9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каменные метеориты, особенно хондриты. Реже попадаются железные и каменно-железные образцы, которые отличаются высокой плотностью и заметной массой.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4629816" y="2082200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сильного нагрева
</a:t>
            </a:r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метеоритов характерна кора плавления, возникающая при прохождении через атмосферу. Поверхность часто выглядит оплавленной, а края — округлёнными и местами подплавленными.
</a:t>
            </a:r>
            <a:endParaRPr lang="en-US" sz="1302" dirty="0"/>
          </a:p>
        </p:txBody>
      </p:sp>
      <p:sp>
        <p:nvSpPr>
          <p:cNvPr id="13" name="Text 5"/>
          <p:cNvSpPr txBox="1"/>
          <p:nvPr/>
        </p:nvSpPr>
        <p:spPr>
          <a:xfrm>
            <a:off x="6804559" y="2082200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Узнаваемые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Метеориты нередко имеют необычный химический состав, слабую пористость и следы сильного нагрева. Их внешний вид и внутренняя структура обычно заметно отличаются от местных пород.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9052"/>
            <a:ext cx="4156500" cy="18184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7150" y="1089016"/>
            <a:ext cx="4156500" cy="18184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Следы, по которым распознают метеорит
</a:t>
            </a:r>
            <a:endParaRPr lang="en-US" sz="2671" dirty="0"/>
          </a:p>
        </p:txBody>
      </p:sp>
      <p:sp>
        <p:nvSpPr>
          <p:cNvPr id="9" name="Text 2"/>
          <p:cNvSpPr txBox="1"/>
          <p:nvPr/>
        </p:nvSpPr>
        <p:spPr>
          <a:xfrm>
            <a:off x="280350" y="3171599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корка и оплавленные края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метеорит часто выглядит как камень, который словно обожгли в огне. Его поверхность покрыта тёмной корой плавления, а края обычно слегка округлены и подплавлены из-за сильного нагрева при входе в атмосферу.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07150" y="3165600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Плотный и не похожий на местные породы
</a:t>
            </a:r>
            <a:pPr algn="l" indent="0" marL="0">
              <a:lnSpc>
                <a:spcPct val="115000"/>
              </a:lnSpc>
              <a:buNone/>
            </a:pPr>
            <a:r>
              <a:rPr lang="en-US" sz="15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взять образец в руку, он нередко кажется неожиданно тяжёлым для своего размера. У многих метеоритов слабая пористость, заметна высокая плотность, а внутренняя структура отличается от обычных земных камней и легко выдаёт инородное происхождение.
</a:t>
            </a:r>
            <a:endParaRPr lang="en-US" sz="151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2099934"/>
            <a:ext cx="4646100" cy="1079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главные группы метеоритов различаются составом и внутренним строением, а значит, отражают разные части древних небесных тел.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сводка по метеоритам; обобщение общепринятой классификации
</a:t>
            </a:r>
            <a:endParaRPr lang="en-US" sz="709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метеоритов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метеорита помогает понять, из какой части древнего астероида он произошёл: из каменной оболочки, металлического ядра или переходной зоны.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падения и исторические примеры
</a:t>
            </a:r>
            <a:endParaRPr lang="en-US" sz="2579" dirty="0"/>
          </a:p>
        </p:txBody>
      </p:sp>
      <p:sp>
        <p:nvSpPr>
          <p:cNvPr id="8" name="Text 2"/>
          <p:cNvSpPr txBox="1"/>
          <p:nvPr/>
        </p:nvSpPr>
        <p:spPr>
          <a:xfrm>
            <a:off x="2095182" y="2808000"/>
            <a:ext cx="24750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1908 — Тунгусское событие
</a:t>
            </a:r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Сибирью произошёл мощный воздушный взрыв тела, которое разрушилось в атмосфере. Ударная волна повалила лес на большой площади, хотя чёткий кратер не образовался.
</a:t>
            </a:r>
            <a:endParaRPr lang="en-US" sz="1234" dirty="0"/>
          </a:p>
        </p:txBody>
      </p:sp>
      <p:sp>
        <p:nvSpPr>
          <p:cNvPr id="9" name="Text 3"/>
          <p:cNvSpPr txBox="1"/>
          <p:nvPr/>
        </p:nvSpPr>
        <p:spPr>
          <a:xfrm>
            <a:off x="4695507" y="1468595"/>
            <a:ext cx="24750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2013 — Челябинский болид
</a:t>
            </a:r>
            <a:pPr algn="l" indent="0" marL="0">
              <a:lnSpc>
                <a:spcPct val="115000"/>
              </a:lnSpc>
              <a:buNone/>
            </a:pPr>
            <a:r>
              <a:rPr lang="en-US" sz="1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болид вызвал сильную ударную волну, выбившую стёкла в тысячах зданий. Событие напомнило, что даже сравнительно небольшое космическое тело способно затронуть жизнь крупного города.
</a:t>
            </a:r>
            <a:endParaRPr lang="en-US" sz="107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описанию учебной темы; точные доли не являются измеренными данными
</a:t>
            </a:r>
            <a:endParaRPr lang="en-US" sz="709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пылинки до потенциальной опасности
</a:t>
            </a:r>
            <a:endParaRPr lang="en-US" sz="2513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крупнее и быстрее тело, тем дольше оно сохраняется в атмосфере и тем выше шанс яркого явления или разрушения с ударной волной.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масса частиц полностью сгорает, но рост размера быстро переводит явление из обычного метеора в потенциально опасный болид.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ученые определяют происхождение метеоритов
</a:t>
            </a:r>
            <a:endParaRPr lang="en-US" sz="2043" dirty="0"/>
          </a:p>
        </p:txBody>
      </p:sp>
      <p:sp>
        <p:nvSpPr>
          <p:cNvPr id="11" name="Text 2"/>
          <p:cNvSpPr txBox="1"/>
          <p:nvPr/>
        </p:nvSpPr>
        <p:spPr>
          <a:xfrm>
            <a:off x="280350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анализ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Исследователи определяют элементный состав образца и сравнивают его с типичными земными породами. Необычное соотношение железа, никеля и силикатов часто сразу указывает на внеземное происхождение.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512959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Изотопные «подписи»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Изотопный состав помогает отличить вещество метеорита от земного материала и уточнить возраст его формирования. По таким данным можно проследить, в какой среде возникло исходное тело.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745580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Микроструктура вещества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микроскопом изучают хондры, прожилки плавления и кристаллические зерна. Эти детали сохраняют следы нагрева, ударов и медленного охлаждения, которые происходили ещё до попадания на Землю.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978213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коллекциями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Образец сопоставляют с известными метеоритами и справочными базами. Так удаётся отнести его к конкретному классу и связать с определённой областью древнего астероида или протопланетного вещества.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болида к найденному метеориту
</a:t>
            </a:r>
            <a:endParaRPr lang="en-US" sz="263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стандартную последовательность действий после яркого атмосферного события: от наблюдения до научной каталогизации.
</a:t>
            </a:r>
            <a:endParaRPr lang="en-US" sz="87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975" y="1490720"/>
            <a:ext cx="726600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2962" y="3221030"/>
            <a:ext cx="792600" cy="6340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2975" y="1536980"/>
            <a:ext cx="792600" cy="6340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2975" y="3185803"/>
            <a:ext cx="792600" cy="7045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наблюдения за болидами
</a:t>
            </a:r>
            <a:endParaRPr lang="en-US" sz="2308" dirty="0"/>
          </a:p>
        </p:txBody>
      </p:sp>
      <p:sp>
        <p:nvSpPr>
          <p:cNvPr id="10" name="Text 2"/>
          <p:cNvSpPr txBox="1"/>
          <p:nvPr/>
        </p:nvSpPr>
        <p:spPr>
          <a:xfrm>
            <a:off x="194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под постоянным наблюдением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Автоматические камеры фиксируют вспышку, направление движения и длительность следа. По таким записям можно восстановить траекторию и оценить, где тело вошло в атмосферу и как разрушалось.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42113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Радиолокация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Радиолокационные системы дополняют оптические наблюдения и уточняют параметры полёта. Они особенно полезны, когда событие произошло ночью, при облачности или в труднодоступном районе.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2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Инфразвук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Инфразвуковые датчики улавливают низкочастотные волны, возникающие при мощном воздушном взрыве. Эти данные помогают подтвердить энергию события даже тогда, когда наблюдатели видели его издалека.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022125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Свидетели и любительские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 с телефонов часто становится первым материалом для анализа, если болид увидели многие люди. Чем больше независимых записей, тем точнее удаётся восстановить маршрут и искать свежие фрагменты.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023" y="701100"/>
            <a:ext cx="3813254" cy="405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метеориты важны для науки
</a:t>
            </a:r>
            <a:endParaRPr lang="en-US" sz="1953" dirty="0"/>
          </a:p>
        </p:txBody>
      </p:sp>
      <p:sp>
        <p:nvSpPr>
          <p:cNvPr id="9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320000" y="1286225"/>
            <a:ext cx="415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ранней Солнечной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Метеориты хранят вещество, сформировавшееся на ранних этапах истории Солнечной системы. По ним учёные изучают состав первичного вещества, из которого затем возникли планеты.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4320000" y="2468816"/>
            <a:ext cx="415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 к происхождению воды и органики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образцах находят соединения, связанные с водой и органическими молекулами. Такие данные помогают обсуждать, откуда на Земле могли появиться важные для жизни вещества.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320000" y="3651406"/>
            <a:ext cx="415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древних столкновениях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метеоритов фиксирует многократные удары и плавление, произошедшие миллиарды лет назад. Это позволяет восстанавливать историю столкновений астероидов и понимать, как менялись малые тела в космосе.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вести себя при находке метеорита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07550" y="1010450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трогать без необходимости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предмет похож на метеорит, его не следует брать голыми руками или очищать щёткой, водой и химическими средствами. Любое вмешательство может испортить поверхность и скрыть важные следы.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707550" y="1948050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Зафиксировать место находки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сделать фотографии объекта и окружения, а также отметить координаты. Эти данные помогают учёным понять, как фрагмент лежал на земле и где могло находиться поле падения.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707550" y="2885625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Сохранить первоначальное 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не переворачивать и не перемещать образец до осмотра специалистами. Свежий метеорит особенно ценен, потому что его внешний слой ещё не изменён дождём, почвой и органическими загрязнениями.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707550" y="3823175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Передать для исследования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фиксации находку передают специалистам или в музейно-научную организацию. Тогда образец можно правильно классифицировать и сохранить для дальнейшего анализа без потери научной ценности.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космическое событие — три названия
</a:t>
            </a:r>
            <a:endParaRPr lang="en-US" sz="2648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Метеор, болид и метеорит — это разные стадии одного пути космического тела через атмосферу Земли. Их различают по яркости, разрушению и тому, достиг ли фрагмент поверхности.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2026-05-29T16:58:46Z</dcterms:created>
  <dcterms:modified xsi:type="dcterms:W3CDTF">2026-05-29T16:58:46Z</dcterms:modified>
</cp:coreProperties>
</file>