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 исполнители: как команды превращаются в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1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задаёт шаги, а исполнитель выполняет команды. Одна задача меняется от того, кто её решает.
</a:t>
            </a:r>
            <a:endParaRPr lang="en-US" sz="29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алгоритмы важны в 6 классе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окружают нас: рецепт, маршрут до школы, работа светофора, поиск в телефоне. В информатике это умение читать инструкции, составлять пошаговый план и проверять его. В 6 классе важны точность команд, порядок и понимание исполнителя.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алгоритм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решает задачу за конечное число шагов. У него есть начало, последовательность действий и ожидаемый результат, поэтому по нему можно действовать без «угадываний».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алгоритмы легко заметить: приготовить бутерброд, собрать портфель по расписанию или построить фигуру по клеткам в тетради — всё делается шаг за шагом.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должен быть понятным и однозначным: исполнитель должен одинаково понимать формулировку, даже если делает работу впервые. Тогда алгоритм стабильно приводит к результату.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исполнитель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исполнитель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выполняет алгоритм, если команды сформулированы понятно. Он учитывает правила и ограничения, например «вымой руки» или «открой тетрадь», и действует по шагам.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или учебный исполнитель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работает только с теми командами, которые предусмотрены его системой команд. Неясные просьбы вроде «иди туда» он не может выполнить корректно.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исполняет алгоритм через программу. Команды выражаются в понятном ему виде: инструкции выполняются строго, а результат получается по заданному порядку действий.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Специальная программа в устройстве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исполнитель — встроенная система в устройстве: приложение или модуль управления. Оно выполняет команды по внутренним правилам и рассчитывает данные из алгоритма.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выполняет заданную последовательность: установить время, запустить программу, затем автоматически завершить нагрев. При одинаковых настройках результат предсказуем, потому что действия повторяются по алгоритму.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Микроволновая печь: «нажми и жди» — не магия
</a:t>
            </a:r>
            <a:endParaRPr lang="en-US" sz="1274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Банкомат ведёт пользователя по понятным шагам: выбрать операцию, ввести данные, проверить подтверждение и выдать результат. В нужный момент система запрашивает именно ту информацию, которая предусмотрена алгоритмом.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Банкомат: шаги для снятия денег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ищет маршрут, а робот-пылесос планирует перемещения и завершает уборку. Их объединяет повторяемое поведение в одинаковых условиях: шаги выполняются, пока не достигнут нужный результат.
</a:t>
            </a:r>
            <a:endParaRPr lang="en-US" sz="904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 робот-пылесос: повторяемость в движении
</a:t>
            </a:r>
            <a:endParaRPr lang="en-US" sz="1192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 жизни и технике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78642"/>
            <a:ext cx="3812100" cy="19677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алгоритма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считается хорошим, когда его можно выполнить без догадок и он приводит к нужному ответу.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признака успеха: ясность команд (определённость и понятность) и корректная структура, которая гарантирует получение результата за конечное число шагов.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информатики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869" y="1844204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81" y="18442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6775" y="1850834"/>
            <a:ext cx="318300" cy="254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записи алгоритмов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запись подходит для простых бытовых действий: например, как сделать бутерброд или подготовить рабочее место. Но важно избегать неоднозначных фраз.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можно записать как перечень действий в нужном порядке. Такой формат удобен для проверки: видно, что сделано и что ещё предстоит выполнить.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Блок-схема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Блок-схема показывает порядок и переходы между шагами, а также ветвления и повторения. Её легко читать, потому что логика изображена графически.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— это запись алгоритма на языке, который понимает компьютер или учебный исполнитель. Команды становятся исполнимыми, а результат можно сразу проверить.
</a:t>
            </a:r>
            <a:endParaRPr lang="en-US" sz="1292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выполняется алгоритм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переходов между этапами выполнения; внутри используются три базовые структуры: последовательность, ветвление, цикл.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Умыться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 выполняете действия в одном и том же порядке. Пропуск или перестановка шагов меняют итоговый результат и нарушают алгоритм.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Собрать 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забыть необходимые предметы. Когда порядок задан, не нужно каждый раз заново продумывать «что дальше?».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Позавтракать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идут без условий выбора. Если всё сделать строго по шагам, результат будет таким, как задумано в алгоритме.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алгоритмы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структуры алгоритмов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удобна, когда выбор не нужен; ветвление применяют при проверке условия; цикл — когда действие повторяется.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почти треть примеров связано с выбором и почти треть — с повторением. Поэтому в алгоритмах важно уметь и сравнивать, и повторять.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курса информатики (распределение указано в задании).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Ветвление: выбор по условию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 работает по схеме «если условие выполняется — то делай одно, иначе — то делай другое». Оно выбирает путь алгоритма, когда результат зависит от признака или ответа на вопрос.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«если идет дождь — взять зонт, иначе — выйти без него». Исполнитель проверяет условие и выполняет только ту ветку, которая подходит в данный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часто встречается в играх: персонаж может атаковать или спасаться в зависимости от ситуации. Аналогично устроены учебные задания и многие бытовые инструкции.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условие было сформулировано однозначно: что считать «да», а что «нет». Тогда исполнитель не будет выбирать неправильную ветку и не получит неверный результат.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Циклы: повторение действий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повторяет одну команду или группу команд несколько раз. Так алгоритм справляется с «повторяющимися» действиями без длинного списка одинаковых шагов, уменьшая вероятность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простые: сделать 10 прыжков, 5 раз написать одну и ту же букву, повторять движение робота до стены. Во всех случаях повторение происходит по одному правилу.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делают запись короче и понятнее: вместо многих строк — понятное повторение. При этом исполнитель продолжает действия, пока условие цикла не станет выполненным.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 в алгоритмах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 — неясность команд: исполнитель «понимает по-своему». Поэтому алгоритм нужно писать так, чтобы каждый шаг имел один понятный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ясные формулировки и проверка порядка шагов дают наибольший выигрыш. Логично уделять внимание точности и полноте перед финальной проверкой.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(обобщенные типичные ошибки), без привязки к конкретной дате.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Исполнитель-робот и точность команд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на клетчатом поле выполняет команды из «своего» набора: шаг вперед, поворот направо, поворот налево, стоп. Он не понимает просьб в свободной форме.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роботу «иди туда» или «встань рядом», он не сможет выбрать направление и количество шагов. Ему нужны числа, направление и учет препятствий на поле.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828848"/>
            <a:ext cx="3812100" cy="195650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исполнителей и их команд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исполнителя, систему его команд и пример задания. Это помогает понять: алгоритм должен быть записан так, чтобы исполнитель действительно мог выполнить каждую команду.
</a:t>
            </a:r>
            <a:endParaRPr lang="en-US" sz="1114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исполнители выполняют разные команды: важно учитывать их возможности. Одна и та же цель достигается по-разному, потому что у каждого исполнителя свой язык действий.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(обобщенные примеры исполнителей и их систем команд).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составляют алгоритм для исполнителя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шаги, необходимые для разработки алгоритма: от постановки задачи до проверки и исправления.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решения задачи с помощью алгоритма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шагов особенно важно прогнать алгоритм на примере. Тогда быстрее обнаруживаются пропущенные действия и команды, которые не подходят к условию задачи.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Лучшая точность получается не «с первого раза», а после проверки на конкретных данных. Анализ хода выполнения помогает улучшить и порядок шагов, и формулировки.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разработки алгоритмов (типовая методика школьного курса), без привязки к конкретной выборке.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963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887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04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 программах и роботах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программах алгоритм задает последовательность действий, условия и повторения. Он управляет логикой игры, расчетами и обработкой данных: куда перейти, что проверить и когда остановиться.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роботах алгоритмы связывают датчики и моторы: датчик измеряет признак, затем программа выбирает команду. Повторение помогает роботу действовать одинаково, пока он не достигнет цели.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игры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навигаторах алгоритмы помогают находить путь по заданным правилам. В играх они определяют поведение персонажей: реакцию на событие и обновление счета при выполнении условий.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составлять алгоритмы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составлять алгоритмы помогает разбирать задачу по шагам и доводить решение до конца. Когда действия записаны, проще понять, где именно возникает ошибка и почему результат получается неверным.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учат проверке: можно сверить каждую команду с условием и убедиться, что нет пропусков или лишних шагов. Это развивает дисциплину мышления и аккуратность записи.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помогает объяснять свое решение другим: алгоритм становится понятной «инструкцией». Так легче обсуждать подход на уроках, задавать вопросы и исправлять неточности.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пригодится на информатике, математике и технологии: при вычислениях, при моделировании и при создании проектов. Главное — мыслить логично и проверять результат, а не угадывать.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работает только с «правильным» исполнителем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точная инструкция, а исполнитель — тот, кто ее выполняет. Успех решения зависит от ясных команд, корректного порядка и учета возможностей исполнителя. Эти основы лежат в программировании, робототехнике и цифровых устройствах.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2026-05-13T15:50:42Z</dcterms:created>
  <dcterms:modified xsi:type="dcterms:W3CDTF">2026-05-13T15:50:42Z</dcterms:modified>
</cp:coreProperties>
</file>