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вопросы урока
</a:t>
            </a:r>
            <a:endParaRPr lang="en-US" sz="2950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границы, территории и административное устройство государств, их роль в жизни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территории и границ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— часть земной поверхности под контролем страны. Границы отделяют государства, а административное устройство организует управление и обслуживание населения на этой территории.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части территории государства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включает материки и острова, находящиеся в пределах государства, образуя основную часть территории с её географическими особенностями.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представляют собой реки и озёра, полностью расположенные внутри страны, что важно для хозяйства и экологии региона.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воды — морская зона шириной до 12 морских миль от берега, где государство обладает суверенными правами.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пространство протяжённо над сушей и водами, контролируется государством до определённой высоты, обеспечивая безопасность и порядок над территорией.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крупнейших стран мира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не всегда означает высокую плотность населения — примером служит Канада с 4 человеками на км².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влияют на население, ресурсы и экономическую мощь государств, формируя их внутреннюю политику.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ООН,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административно-территориальное деление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субъекты позволяет эффективно управлять обширной территорией, делая власть ближе к жителям.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— от республик до городов — обладает своими полномочиями для решения специфических местных задач.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обеспечивает выполнение законов и предоставление услуг, что поддерживает социальный порядок.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административных границ: внешние и внутренние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границы отделяют государства и регулируют международную безопасность, миграцию и торговлю.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границы разделяют территорию страны на субъекты, распределяя полномочия и ресурсы между административными единицами.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охрана государственных границ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границы разделяют территории и обеспечивают защиту страны от внешних угроз.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 границах регулирует перемещение людей и товаров для безопасности и экономического порядка.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служба и таможня применяют современные технологии для наблюдения и предотвращения нарушений.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экономические зоны позволяют стране использовать морские ресурсы, включая рыболовство и полезные ископаемые.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Московского государства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 веках Московское государство активно расширяло свои границы, присоединяя Сибирь и Кавказ, что заложило основы будущей империи.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Российской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Россия укрепила свои рубежи, включая Дальний Восток и западные территории, формируя современный облик государства.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границы после СССР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 1991 году определились новые границы России, установлен порядок международных отношений и внутреннее деление.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границ России в истории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условные государственные границы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 проходят по рекам, горам и озёрам, например, река Амур между Россией и Китаем служит чёткой линией разграничения.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границы устанавливают по договорённостям, нередко вдали от природных ориентиров, как прямая линия на степях между Россией и Казахстаном.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и особенности государственных границ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соседствующие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сухопутных границ России — более 22 тысяч километров, страна граничит с шестнадцатью государствами, создавая сложную геополитическую ситуацию.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и охрана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охраняют разными способами — по природным объектам и искусственным линиям, с использованием контроля и специальных приграничных зон для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751481"/>
            <a:ext cx="4452300" cy="1996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субъектов Российской Федерации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состоит из различных типов субъектов, каждый из которых имеет свой статус и органы управления. В таблице приведены основные категории субъектов, их количество и особенности положения в административной системе.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субъектов отражает сложную территориальную и этническую структуру страны, обеспечивая баланс между единством и региональной самостоятельностью.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 65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субъектов РФ и их различия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обладают собственной конституцией, государственными символами и официальным языком, а также имеют главу региона, что подчеркивает их автономный статус в составе РФ.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и края практически одинаковы по административному статусу, служат основными территориальными единицами без особых отличительных признаков.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 управляются напрямую федеральными властями, в то время как автономные округа и область имеют национально-этнический и экономический характер, что отражает разнообразие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 и его роль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образования включают городские и сельские поселения, где жители выбирают своих представителей для управления местными делами и решения важных вопросов.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местного самоуправления ответственны за ЖКХ, образование, благоустройство и транспорт, обеспечивая комфортную жизнь населения на своей территории.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слушания и контроль за бюджетом позволяют населению участвовать в формировании политики и влиять на развитие своего района.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устройство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делится на 13 регионов, которые далее разделяются на 101 департамент. Такое строение обеспечивает эффективное управление и государственные услуги на разных уровнях с учётом местных особенностей.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и федеральный округ США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состоят из 50 штатов и столицы — федерального округа Вашингтон, D.C. Каждый штат обладает значительной автономией в законах, налогах и образовании, что отражает федеративный характер страны.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 Германии как административные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административно разделена на 16 земель, каждая из которых имеет свой парламент и правительство. Это обеспечивает баланс власти между федеральным центром и регионами.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стран мира: примеры и карты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и обозначаются границы государств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границы устанавливаются международными соглашениями и историческими событиями либо в результате конфликтов, обеспечивая легитимность территориальной принадлежности.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границы отмечаются пограничными столбами и знаками, создаются специальные контрольно-пропускные пункты для регулирования въезда и выезда, однако некоторые территории остаются спорными.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Аксай-Чин между Индией и Китаем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регионе Аксай-Чин стал причиной напряжённости и военных столкновений между Индией и Китаем. Это граница, определяемая историческими договорами, но оспариваемая сторонами, влияет на дипломатические отношения.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из-за Курильских островов между Россией и Японией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Япония не имеют мирного договора из-за разногласий по принадлежности Курильских островов. Этот длительный конфликт затрагивает национальные интересы и безопасность в регионе.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между Израилем и Палестиной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споры о границах и суверенитете между Израилем и Палестиной сопровождаются международными посредничествами. Эти вопросы отражают сложность исторических и культурных противоречий.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и пограничные конфликты: исторические примеры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деления территорий на повседневную жизнь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регистрации определяет территориальную принадлежность, которая влияет на доступность образовательных учреждений и медицинских служб в конкретном районе.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социальных программ и бюджетов осуществляется на основе административного деления, влияя на качество городской инфраструктуры и уровень предоставляемых услуг.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разных районов имеют различия в управлении и ресурсном обеспечении, что отражает значимость территориально-административного деления для жизни населения.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культурные основы территориального деления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 и пустыни служат естественными барьерами, часто формируя государственные и административные границы на местности.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и культурные особенности народов учитываются при образовании национальных республик, что способствует сохранению традиций и языков.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территории сохраняют уникальные культурные элементы, формируя региональную идентичность и поддерживая национальное самосознание.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влияние географии и культуры определяет структуру административных единиц и влияет на социально-политическое устройство страны.
</a:t>
            </a:r>
            <a:endParaRPr lang="en-US" sz="8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границ и административного устройства во времени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— Распад СССР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независимых государств и образование современной России с новыми границами и субъектами федерации.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 — Присоединение новых субъектов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новых территорий в состав РФ, отражающих политические и исторические изменения в стране.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 год — Муниципальная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городских округов и сельских поселений для улучшения местного управления и представительства граждан.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Модернизация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 в административном устройстве помогают адаптироваться к новым социальным и экономическим вызовам.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территорий и административного устройства для общества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устройства территории и её границ позволяет лучше осознавать роль государства в жизни каждого, обеспечивает правовую защиту и способствует развитию региона и общества в целом.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2026-05-11T03:16:07Z</dcterms:created>
  <dcterms:modified xsi:type="dcterms:W3CDTF">2026-05-11T03:16:07Z</dcterms:modified>
</cp:coreProperties>
</file>