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90800" y="1673251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слуха: как устроено восприятие звука
</a:t>
            </a:r>
            <a:endParaRPr lang="en-US" sz="2650" dirty="0"/>
          </a:p>
        </p:txBody>
      </p:sp>
      <p:sp>
        <p:nvSpPr>
          <p:cNvPr id="6" name="Text 1"/>
          <p:cNvSpPr txBox="1"/>
          <p:nvPr/>
        </p:nvSpPr>
        <p:spPr>
          <a:xfrm>
            <a:off x="1990800" y="26804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ухо превращает звук в сигналы мозга?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2020925" y="4686500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Слух: наш постоянный помощник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помогает слышать речь, учиться, замечать опасность и ориентироваться вокруг. Он работает непрерывно и улавливает широкий диапазон звуков, поэтому даже небольшие нарушения могут заметно усложнить повседневную жизнь.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82" y="701100"/>
            <a:ext cx="3813536" cy="40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ухо: сбор и защита звука
</a:t>
            </a:r>
            <a:endParaRPr lang="en-US" sz="2037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320000" y="1344850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Ушная раковина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улавливает звуковые волны из окружающего пространства и направляет их в слуховой проход. Благодаря своей форме ухо лучше различает, откуда именно пришёл звук.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320000" y="2212035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Слуховой проход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канал ведёт звук к барабанной перепонке и одновременно защищает глубокие отделы уха. Его форма помогает частично усиливать звуковые колебания.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320000" y="3079219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Ушная сера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Сера задерживает пыль, мелкие частицы и микробы, не давая им проникать глубже. Так она снижает риск раздражения кожи и воспаления.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320000" y="3946402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ухо не только принимает звук, но и служит барьером для внешних воздействий. Оно помогает сохранить чувствительные внутренние структуры в безопасности.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Барабанная перепонка и передача колебаний
</a:t>
            </a:r>
            <a:endParaRPr lang="en-US" sz="2311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475" y="1119591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отделов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Барабанная перепонка находится между наружным и средним ухом. Она отделяет слуховой проход от более глубоких структур и служит важным звеном передачи звука.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55183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звук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 перепонке доходят звуковые волны, она начинает колебаться. Эти движения точно повторяют ритм звука и не теряют его направление.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629891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переходят к слуховым косточкам, расположенным сразу за перепонкой. Так механическая энергия звука передаётся к следующему отделу уха.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804634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перепонка повреждена, звук проходит хуже, а слух становится менее чётким. Поэтому её состояние напрямую влияет на качество восприятия речи и шумов.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16974"/>
            <a:ext cx="4646100" cy="14826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каждый отдел уха выполняет свою часть общей работы по восприятию звука.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строению органа слуха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отдела уха и их функции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отдел выполняет свою задачу, и без любого звена звуковой сигнал не дойдёт до мозга.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звука от уха к мозгу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прохождения звукового сигнала через отделы уха и слуховые пути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ухо: усиление колебаний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косточки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Молоточек, наковальня и стремечко — самые маленькие кости человека. Они соединены цепочкой и передают колебания от барабанной перепонки дальше, не теряя силу сигнала.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звука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Косточки работают как рычаги: они делают колебания более сильными и точными. Это помогает звуку преодолеть сопротивление при переходе во внутреннее ухо.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Евстахиева труба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соединяет среднее ухо с носоглоткой и выравнивает давление по обе стороны перепонки. Это особенно заметно при глотании, зевании и подъёме на высоту.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давление не выравнивается, ухо может ощущаться заложенным, а звук становится приглушённым. Поэтому среднее ухо обеспечивает не только передачу, но и устойчивую работу всей системы.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ориентиры по уровню звука, дБ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звуков в повседневной жизни
</a:t>
            </a:r>
            <a:endParaRPr lang="en-US" sz="256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громче звук, тем сильнее устают чувствительные клетки внутреннего уха, особенно при долгом прослушивании через наушники.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звуки обычно безопасны, а громкие и длительные воздействия быстрее всего повышают риск повреждения слуха.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ухо и улитка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Жидкость, которая слышит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5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улитки находится жидкость, которая начинает двигаться, когда к ней доходят колебания от стремечка. Эти движения не просто передаются дальше: они помогают преобразовать звук в сигнал, понятный нервной системе. Именно здесь начинается работа слуховых рецепторов.
</a:t>
            </a:r>
            <a:endParaRPr lang="en-US" sz="1556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Клетки, распознающие частоту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стенках улитки расположены волосковые клетки — очень чувствительные рецепторы слуха. Одни из них лучше реагируют на высокие звуки, другие — на более низкие. Благодаря этому мозг получает информацию не только о наличии звука, но и о его характере.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75" y="1490720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63" y="3174770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975" y="1490720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1388" y="3174770"/>
            <a:ext cx="635775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мозг распознает звук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волосковых клеток импульсы идут по слуховому нерву в височные доли мозга. Так организм получает точную информацию о звуке и может быстро на неё ответить.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и узнавание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анализу тембра человек отличает голос одного человека от другого и узнаёт знакомую мелодию. Даже похожие звуки мозг воспринимает по-разному.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громкость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различает, насколько звук высокий или низкий, а также насколько он громкий. Это помогает понять, кто говорит тихо, а кто подаёт сигнал тревоги.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слышится сирена, звонок или другой резкий сигнал, мозг сразу распознаёт его как важный. Это помогает вовремя остановиться, обернуться или уйти от опасности.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строения органа слуха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качество слуха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одно слабое звено в слуховой системе снижает чёткость восприятия речи и делает звуки менее различимыми.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зависит не только от уха, но и от состояния проводящих и чувствительных структур; нарушение любого из них заметно ухудшает слышимость.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66700"/>
            <a:ext cx="4646100" cy="13460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наиболее частых причин и их последствий для слуха.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теме «Орган слуха»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ухудшения слуха
</a:t>
            </a:r>
            <a:endParaRPr lang="en-US" sz="2789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причин связана с временными нарушениями, а часть — с повреждением структур уха; поэтому важны профилактика и раннее обращение к врачу.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Отит как распространенное заболевание уха
</a:t>
            </a:r>
            <a:endParaRPr lang="en-US" sz="2502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становится хуже, речь слышится приглушённо, а в некоторых случаях возникают выделения из уха.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без промедления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врачу помогает избежать осложнений и длительного снижения слуха, особенно у детей, у которых отит встречается чаще.
</a:t>
            </a:r>
            <a:endParaRPr lang="en-US" sz="1019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воспаления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воспаляется среднее ухо. Появляются боль и чувство давления, а иногда поднимается температура.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слух и снизить риск повреждения
</a:t>
            </a:r>
            <a:endParaRPr lang="en-US" sz="2188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профилактических действий, основанная на школьных правилах гигиены слуха.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82" y="701100"/>
            <a:ext cx="3813536" cy="40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механизмы уха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320000" y="1344850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Изгиб слухового прохода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Слуховой проход устроен не как прямая трубка, а с изгибом. Такая форма помогает задерживать пыль и уменьшает вероятность того, что мелкие частицы попадут глубже.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320000" y="2212035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Ушная сера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Сера не только загрязняет ухо, как иногда думают, но и защищает его. Она удерживает пыль, микробы и мелкие насекомые, а затем постепенно выводится наружу.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320000" y="3079219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 реснички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слухового прохода чувствительна, а мелкие реснички помогают перемещать загрязнения к выходу. Благодаря этому ухо частично очищается само и дольше остаётся здоровым.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320000" y="3946402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 от влаги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механизмы уменьшают попадание влаги внутрь уха. Это важно, потому что лишняя влага создаёт условия для раздражения кожи и воспаления.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гигиене слуха; ориентировочные уровни шума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 безопасное время воздействия
</a:t>
            </a:r>
            <a:endParaRPr lang="en-US" sz="274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шума, тем меньше времени у уха остаётся на восстановление после нагрузки.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воздействие сильного шума опасно: волосковые клетки чувствительны и могут повреждаться незаметно для 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959" y="1344389"/>
            <a:ext cx="453863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219" y="2251415"/>
            <a:ext cx="453863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959" y="3184796"/>
            <a:ext cx="453862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5959" y="4118196"/>
            <a:ext cx="453863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об органе слуха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ушная раковина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ушной раковины у каждого человека неповторима. Она помогает собирать звуки и делает внешний вид уха таким же индивидуальным, как отпечаток пальца.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маленькие косточки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среднем ухе находятся самые маленькие кости человеческого тела. Они очень малы, но работают как точный механизм, который передаёт и усиливает колебания.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и равновесие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ухо отвечает не только за слух. Рядом с улиткой расположен вестибулярный аппарат, который помогает держать равновесие при движении и поворотах.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без паузы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Слуховая система не выключается полностью даже во сне. Она продолжает улавливать звуки, поэтому человек может проснуться от громкого или необычного шума.
</a:t>
            </a:r>
            <a:endParaRPr lang="en-US" sz="132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привычных звуков по громкости и их влиянию на слух.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теме «Орган слуха»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в жизни школьника: сравнение громкости
</a:t>
            </a:r>
            <a:endParaRPr lang="en-US" sz="2311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привычные звуки могут стать вредными, если они слишком громкие или действуют долго; особенно опасны музыка в наушниках и резкие шумы.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обращаться к врачу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и заложенность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ухе появляется боль, ощущение распирания или заложенности после простуды, не стоит ждать, что всё пройдёт само. Это может быть признаком воспаления.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512959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Шум, звон, выделения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шум, звон или выделения из уха требуют осмотра специалиста. Такие симптомы могут указывать на повреждение или инфекцию, которую нельзя лечить дома.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4558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Внезапное снижение слуха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звуки стали резко тише, речь слышится хуже или одно ухо стало слышать заметно слабее, нужна быстрая помощь врача. Это особенно важно при внезапных изменениях.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78213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Тревожные признаки у детей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особенно нужно внимание, если они часто переспрашивают, громче включают телевизор, жалуются на непонятную речь или становятся менее внимательными на уроках.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слуха: точная и уязвимая система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помогает нам говорить, учиться и чувствовать себя в безопасности, но его легко повредить шумом, воспалением и травмами. Бережное отношение к ушам сохраняет возможность слышать долго.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2026-06-01T13:50:35Z</dcterms:created>
  <dcterms:modified xsi:type="dcterms:W3CDTF">2026-06-01T13:50:35Z</dcterms:modified>
</cp:coreProperties>
</file>