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уникальные традиции, общественную жизнь и ценности донских казаков.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культура донского казачества начала XX века
</a:t>
            </a:r>
            <a:endParaRPr lang="en-US" sz="227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Донского войска — крупное сообщество с богатой историей охраны южных границ и участия в военных и экономических событиях России. Их жизнь отражала перемены и вызовы начала XX 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исторической панораме начала XX века
</a:t>
            </a:r>
            <a:endParaRPr lang="en-US" sz="251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донских казаков
</a:t>
            </a:r>
            <a:endParaRPr lang="en-US" sz="2848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станицы и хутора образовывали основу казачьего общества, объединённого военной службой и общими обязанностями.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руководство принадлежало войсковому атаману, избираемому старшими казаками для управления и защиты общины.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сообществе выделялись землевладельцы, ремесленники и воины, объединённые идеалами верности Отечеству и коллективизма.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религиозные традиции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была сердцем духовной жизни казаков, с многочисленными храмами и монастырями на территории Войска Донского.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— Пасха, Рождество, Покров — сопровождались торжественными службами, крестными ходами и общими народными гуляньями.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и грамотность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казачьи дети посещали церковно-приходские и земские школы, где уровень грамотности превышал среднерусские показатели. Образование формировало гражданскую ответственность и профессиональные навыки.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и патриотическое воспитание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казака строилось на уважении к родителям, дисциплине и любви к Родине. Дети обучались трудолюбию, воинскому долгу и моральным ценностям через семейные и общественные традиции.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казачьей молодёжи
</a:t>
            </a:r>
            <a:endParaRPr lang="en-US" sz="25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праздничные гуляния
</a:t>
            </a:r>
            <a:pPr algn="ctr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Троица сопровождались весёлыми хороводами, играми у костра и творческими конкурсами, поддерживающими связь поколений и дух общины.
</a:t>
            </a:r>
            <a:endParaRPr lang="en-US" sz="80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обряды и гадания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народных гуляний молодёжь участвовала в гаданиях и обрядах, которые укрепляли веру в судьбу и сплачивали казачье сообщество.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как социально-экономические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собирали мастеров, торговцев и зрителей. Здесь продавали ремесленные изделия, зерно, лошадей и устраивали спортивные состязания и театрализованные представления.
</a:t>
            </a:r>
            <a:endParaRPr lang="en-US" sz="72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обряды и ярмарки донских казаков
</a:t>
            </a:r>
            <a:endParaRPr lang="en-US" sz="25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чести и моральные принципы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казачьего сословия была священным кодексом, строго соблюдаемым и защищавшим достоинство каждого члена общества.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порицание и казачий круг применялись для наказания за трусость и предательство, поддерживая порядок и единство.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на верность Отечеству имела глубокое духовное и правовое значение, объединяя казаков в боевом братстве.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были обязаны защищать слабых и справедливо разрешать споры, следуя высоким этическим стандартам сообщества.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атрибуты казачества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символы — гербы, войсковые знамена, родовые реликвии, включая сабли и иконы, выражали воинскую доблесть и историческую преемственность.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сабля была важнейшим элементом семейного достояния и нарядом, использовавшимся в праздниках и церемониях посвещения в казаки.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воинским навыкам с детства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с ранних лет привлекали к изучению обращения с оружием и военной подготовке. Семейные учения и состязания укрепляли умения и воспитание характера.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и мастерство казачьих оружейников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казаков славились качественным изготовлением шашек, нагайек и ружей, снабжая не только своё войско, но и поставляя множество изделий по всей России.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военное дело в казачьей культуре
</a:t>
            </a:r>
            <a:endParaRPr lang="en-US" sz="26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быт и жильё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 — деревянные дома с резными узорами и выбеленными стенами — отражали уникальный художественный вкус и практичность казаков.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жильё предусматривало «красный угол» с иконами и просторные столовые зоны, а подворье поддерживало хозяйственные нужды многодетной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казачья кухня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донских казаков была проста и питательна, основой служили борщ, кулеш и разнообразные рыбные блюда из реки Дон. Вареники, пироги и калачи дополняли ежедневный рацион.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 включали кулинарные изыски, такие как каша с мясом и запечённая рыба. Использовались свежие продукты с огородов и домашних хозяйств — молоко, овощи и птица.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костюм: традиции и детали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наряд включал черкеску с серебряными украшениями, бешмет и широкие шаровары. Обязательным элементом был папаха — высокий меховой головной убор, символ мужества и статуса среди казаков.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одежда: цвета и вышивка
</a:t>
            </a:r>
            <a:pPr algn="ctr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носили яркие сарафаны и вышитые рубахи, дополнявшиеся нарядными платками и шалью. Вышивка и орнаменты отражали семейные традиции и социальный статус, а праздничные наряды украшались бисером и монетами.
</a:t>
            </a:r>
            <a:endParaRPr lang="en-US" sz="748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 и его символика
</a:t>
            </a:r>
            <a:pPr algn="ctr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торжества надевали костюмы с золотым и серебряным шитьём, подчёркивающими значимость события. Элементы одежды передавались по наследству и служили знаком принадлежности к определённому роду или станице.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народного костюма донских казаков
</a:t>
            </a:r>
            <a:endParaRPr lang="en-US" sz="23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песенное творчество донских казаков
</a:t>
            </a:r>
            <a:endParaRPr lang="en-US" sz="238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сохранили богатое устное творчество: песни, баллады и пословицы воспевали исторические подвиги и красоту родной земли, укрепляя чувство единства.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Популярностью пользовались песни «Прощание славянки» и «Степь да степь кругом», а также обрядовые напевы на свадьбах, способствующие сплочению общины и сохранению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ансамбли и их репертуар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ХХ века появляются казачьи ансамбли, исполнявшие народные танцы и песни. Они сочетали воинские элементы и народную легкость, привлекая внимание широкой публики своей энергией и колоритом.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о жизни казаков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труппы ставили драматические и комедийные сценки по мотивам казачьих сюжетов. Представления отражали быт, героические события и юмористические ситуации, поддерживая культурную связь с прошлым.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театрального и танцевального искусства казаков
</a:t>
            </a:r>
            <a:endParaRPr lang="en-US" sz="2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мастерство и изготовление оружия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славились изготовлением шашек, нагайек и ружей высокого качества. Металлообработка была важной частью культуры и экономики станиц, оружие служило символом чести казаков.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 и кожевничество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резные украшения и качественные кожаные изделия для одежды и быта. Эти ремёсла сочетали в себе утилитарность и эстетическое достоинство, передаваясь из поколения в поколение.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вышивка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плели ткани и создавали яркие узоры для одежды и домашнего обихода. Вышивка украшала праздничные костюмы, отражая символику и семейные традиции донского казачества.
</a:t>
            </a:r>
            <a:endParaRPr lang="en-US" sz="854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ремёсла и промыслы донских казаков
</a:t>
            </a:r>
            <a:endParaRPr lang="en-US" sz="24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самоуправления и коллективной ответственности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круг контролировал соблюдение законов и налагал наказания на нарушителей, обеспечивая порядок и справедливость среди казаков.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— собрание взрослых мужчин — был основным органом власти, принимавшим решения по важнейшим вопросам станицы и выборам старшин.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ответственность проявлялась в поддержке семей погибших и общем участии станицы в хозяйственных и оборонительных делах.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воспитание детей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учили верховой езде, рукопашному бою и военной выправке, готовя к службе и защите Родины с детства.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перенимали навыки ведения хозяйства и рукоделия, сохраняя культурные традиции и семейные ценности.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казачьих семьях соблюдалась строгая иерархия: старшие пользовались уважением, а младшие обучались ремёслам и боевым навыкам с раннего возраста.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исторических событий на культуру казаков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социальных потрясений затронуло казачество, вызвав внутренние противоречия и ослабление традиционного уклада жизни.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привели к массовой мобилизации казаков, огромным потерям и изменению роли войска в обществе.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казачества на сторонников различных полков затронул единство и культурную преемственность донского казачества.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«расказачивание»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политика репрессий и ликвидации казачьего сословия уничтожила многие традиции и привела к утрате части культурного наследия.
</a:t>
            </a:r>
            <a:endParaRPr lang="en-US" sz="9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культуры донских казаков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традиции продолжают влиять на современную культуру Дона. Широко отмечаются праздники, развиваются казачьи школы, поддерживается интерес к фольклору и ремёслам.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вдохновляет творцов и хранителей истории, символизируя воинскую доблесть и патриотизм, что сохраняет культурную идентичность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донских казаков, пережившая испытания XX века, остаётся живым наследием, передающим патриотизм и ценности через традиции, творчество и историческую память.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донского казачества: связь времён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2026-05-11T03:21:39Z</dcterms:created>
  <dcterms:modified xsi:type="dcterms:W3CDTF">2026-05-11T03:21:39Z</dcterms:modified>
</cp:coreProperties>
</file>