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Поразрядное сложение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числа с единиц, шаг за шагом.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удобно читать по частям: сначала единицы, потом десятки. Такой способ делает сложение понятным, помогает не путаться и быстрее находить правильный ответ.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разряды помогают считать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— это последняя, самая правая цифра числа. Именно её мы рассматриваем первой, когда начинаем сложение, чтобы не перепутать разряды и не сбиться в счёте.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6 единиц 6, в числе 13 единиц 3, а в числе 25 единиц 5. Остальные цифры показывают десятки и помогают записать число полностью.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складывать единицы, ответ получается аккуратнее и понятнее. Такой порядок особенно важен, когда числа становятся больше и нужно работать без ошибок.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единицы в числе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3811" y="2013314"/>
            <a:ext cx="295716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единиц меньше 10, новое число записывается сразу. Никакого десятка не появляется, поэтому пример решается быстро и очень просто.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1+2, 3+4 и 5+1 показывают самый лёгкий случай сложения. Здесь удобно тренироваться и уверенно проверять свой ответ.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подходят для знакомства с математикой. Ребёнок видит, что маленькие числа складываются легко, почти как игра с фишками.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перехода через десяток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складываются единицы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сложении чисел по разрядам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 кубиками и фишками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кубика и три кубика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2 красных кубика и 3 синих. Когда их складывают вместе, получается 5 кубиков. Такой пример помогает увидеть сложение как объединение двух маленьких групп в одну большую.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в ладошке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берёт 4 фишки в одну руку и 1 фишку в другую. Потом он соединяет их и считает общий результат. Наглядные предметы делают сложение понятным даже без длинных объяснений.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которые любят математику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лежат кубики, фишки или счётные палочки, пример становится живым. Можно не только считать, но и видеть ответ глазами. Это особенно полезно для младших школьников.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2+3 получается 5, потому что сумма маленькая и остаётся в разряде единиц. Никакой дополнительный десяток здесь не нужен, всё очень спокойно.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4+1, тоже выходит 5. Такой пример удобно считать устно: сначала видим единицы, потом сразу называем ответ, будто щёлкаем пальцами.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6+2 получается 8. Это помогает запомнить, что при малой сумме ответ записывается сразу, а число не переходит в следующий разряд.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меньше 10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56" y="2034466"/>
            <a:ext cx="632521" cy="6325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926" y="2034466"/>
            <a:ext cx="395326" cy="6325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843302"/>
            <a:ext cx="3635819" cy="15332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десять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5 и 5, получится 10. В разряде единиц остаётся 0, а один десяток появляется как новый кусочек числа.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86348" y="2843302"/>
            <a:ext cx="3635819" cy="15332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почему после 9 идёт 10. Число словно делает шаг вверх, и этот шаг легко заметить, если считать внимательно.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получается 10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7+5 сначала складываются единицы, и получается 12. Это значит, что один десяток уже образовался, а в ответе нужно записать только последнюю цифру.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8+4, снова выходит 12. Сначала считаем единицы, потом отделяем десяток, чтобы понять, как правильно записать результат без лишней путаницы.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9+3 тоже даёт 12. Он хорошо показывает, что даже если единиц много, правила остаются теми же: сначала сумма, потом десяток.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случаи помогают увидеть переход через десяток. Такое сложение похоже на сбор конструктора: сначала детали, потом аккуратная сборка в правильный ответ.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переходом через десяток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единиц получилось больше 10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записи ответа при переходе через десяток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Считаем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6+7 сначала складываем единицы: 6 и 7. Получаем 13, поэтому сразу видно, что одного разряда уже мало.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Разбираем число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13 можно представить как 10 и 3. Значит, в нём один десяток и три единицы, а ответ составлен правильно.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Находим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записи ответа забыть десяток или перепутать цифры, разложение помогает заметить неточность. Это простой способ самопроверки.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 простом примере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пытаются сложить сразу все цифры подряд и забывают, что сначала нужно работать с единицами. Из-за этого ответ получается не по правилам.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заметить, что сумма единиц равна 10 или больше. Тогда десяток не переносится дальше, и число записывается неверно.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 ответе записывают не ту цифру в разряде единиц. Нужно помнить: остаётся только последняя цифра суммы, а не всё число целиком.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важно каждый раз выполнять действия в одном порядке: единицы, проверка десятка, затем запись ответа. Такой способ работает надёжно.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корзине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4 яблока, а рядом ещё 3. Если сложить их вместе, получится 7 яблок. Такой счёт легко представить глазами и сразу проверить по предметам. Это помогает детям видеть математику в обычных вещах.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дорожке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сделал 1 шаг, потом ещё 2 шага. В счёте получается 3 шага, и движение сразу становится заметным. Так математика помогает считать не только предметы, но и действия в повседневной жизни.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пенале лежат 2 карандаша, а в другом — 5. Вместе выходит 7 карандашей, и это уже маленький школьный запас. Такие примеры особенно понятны, потому что вещи можно пересчитать без спешки.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единиц в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1+3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простой пример для начала. Нужно быстро вспомнить сумму единиц и записать ответ без долгих раздумий.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2+5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полезно проверить себя ещё раз. Такие примеры тренируют память и помогают считать увереннее.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4+4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удобно запоминаются. Ответ получается сразу, и ребёнок видит, что счёт может быть быстрым и спокойным.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7+1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пример показывает, как рядом с большим числом может стоять совсем маленькое. Сложение остаётся простым и понятным.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тренировки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складывать двузначные числа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перепутать единицы и десятки в примерах вида 24+15 и 38+21.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30273"/>
            <a:ext cx="305255" cy="271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единицы и десятки отдельно, большое число перестаёт казаться длинным и сложным. Каждая часть решается спокойно, без лишней спешки.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идёт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Поразрядный способ похож на аккуратные шаги по дорожке: сначала одно действие, потом следующее. Такой порядок помогает не перескакивать через важные детали.
</a:t>
            </a:r>
            <a:endParaRPr lang="en-US" sz="124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работать с маленькими частями числа, легче заметить неточность и исправить её сразу. Это особенно полезно, когда примеры становятся длиннее.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поразрядный способ удобен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сложения до 10 помогает быстро узнавать ответы. Если ребёнок помнит пары чисел, он легче складывает единицы и не тратит время на долгий подсчёт.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выучены простые суммы, тем легче переходить к более длинным примерам. Таблица сложения работает как надёжная подсказка на старте.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пары, дающие 9 и 10: они часто встречаются в примерах. Такие знания становятся опорой для памяти и делают счёт увереннее.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таблицей сложения до 10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единицы: 6 и 3. Получается 9, значит, здесь не нужен перенос десятка, и можно спокойно двигаться дальше.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складываем десятки: 1 десяток и 2 десятка дают 3 десятка. В итоге получается 39 — аккуратный ответ без лишней путаницы.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 16+23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начинайте с единиц. Это главное правило поразрядного сложения, которое помогает сразу выбрать правильный порядок действий и не потерять ни одной цифры.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меньше 10, её можно записать сразу. Если получилось 10 или больше, один десяток нужно перенести дальше, а в единицах оставить последнюю цифру.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действий становится привычным, считать легче и спокойнее. Ошибок меньше, а ответы получаются надёжными даже в более длинных примерах.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Поразрядное сложение — наш надёжный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Поразрядное сложение единиц помогает видеть число по частям и складывать без путаницы. Если помнить про единицы и десяток, любой ответ получается аккуратным и понятным.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2026-05-20T12:03:30Z</dcterms:created>
  <dcterms:modified xsi:type="dcterms:W3CDTF">2026-05-20T12:03:30Z</dcterms:modified>
</cp:coreProperties>
</file>