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Патриотизм и верность воинскому долгу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защитника Отечества начинается с ответственности за страну, людей и будущее.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на ОБЗР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показывает, как конституционная обязанность защищать Отечество связана с правовой культурой, дисциплиной и готовностью действовать ответственно в интересах общества в любых условиях.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патриотизм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Патриотизм — это не только любовь к Родине, но и уважение к её языку, истории, культуре и государственным символам, которые формируют общее чувство принадлежности.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проявляется в законопослушании, добросовестной учёбе, уважении к людям и готовности участвовать в общественной жизни, принося реальную пользу своей стране.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Патриотизм соединяет личную идентичность с пониманием ответственности за судьбу государства, поэтому он выражается не в словах, а в устойчивых поступках и выборе.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верность воинскому долгу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воинскому долгу начинается с честного исполнения обязанностей и неукоснительного соблюдения военной присяги, уставов и законных приказов.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требует дисциплины, собранности и точности действий, потому что от поведения военнослужащего зависит безопасность товарищей и выполнение общей задачи.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и личная выдержка: нужно сохранять самообладание, отвечать за свои решения и не подводить подразделение в повседневной службе и на учениях.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долгу проявляется не только в боевой обстановке, но и в нарядах, тренировках и любом служебном поручении, где проверяются надёжность и профессионализм.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1665613"/>
            <a:ext cx="3812100" cy="239377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Качества защитника Отечества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качества связаны между собой и вместе формируют готовность служить стране ответственно и осознанно.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Защитник Отечества — это не одна черта, а сочетание убеждений, самообладания и умения действовать вместе с другими.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содержания темы урока ОБЗР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формируются качества защитника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ценности, знания и практика постепенно превращаются в устойчивое поведение.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1941 года защитники Брестской крепости оказались в условиях внезапного удара и почти полной изоляции. Их стойкость стала символом верности присяге и внутренней силы, которую хранит историческая память страны.
</a:t>
            </a:r>
            <a:endParaRPr lang="en-US" sz="897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Брестская крепость: выбор стоять до конца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Сталинградская битва показала, что мужество народа складывается из тысяч личных усилий, выдержки и дисциплины. Памятники и музейные экспозиции напоминают о людях, которые защитили город и изменили ход войны.
</a:t>
            </a:r>
            <a:endParaRPr lang="en-US" sz="897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Сталинград: цена выстоять ради будущего
</a:t>
            </a:r>
            <a:endParaRPr lang="en-US" sz="1359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мемориалов и у Вечного огня люди вспоминают не только известных героев, но и своих родных, прошедших через войну. Семейные архивы, письма и рассказы связывают поколения и помогают осознать цену мира.
</a:t>
            </a:r>
            <a:endParaRPr lang="en-US" sz="916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Вечный огонь и семейная память
</a:t>
            </a:r>
            <a:endParaRPr lang="en-US" sz="137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память как основа патриотизма
</a:t>
            </a:r>
            <a:endParaRPr lang="en-US" sz="314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Ценности, которые поддерживают военную службу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 не существуют отдельно: в службе они действуют одновременно и усиливают друг друга.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Лидирует ответственность: она соединяет моральный выбор, исполнение приказа и безопасность людей.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ключевых понятий темы ОБЗР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60747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опасностью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Мужество проявляется в момент, когда человек осознаёт риск, но не теряет способности действовать. Это не отсутствие страха, а готовность преодолеть его ради задачи и людей.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71662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до конца
</a:t>
            </a:r>
            <a:pPr algn="l" indent="0" marL="0">
              <a:lnSpc>
                <a:spcPct val="100000"/>
              </a:lnSpc>
              <a:buNone/>
            </a:pPr>
            <a:r>
              <a:rPr lang="en-US" sz="5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боевой обстановке, на учениях или при спасательных работах решающим становится умение выполнять задачу последовательно и спокойно. Именно так личная стойкость становится реальной силой.
</a:t>
            </a:r>
            <a:endParaRPr lang="en-US" sz="1287" dirty="0"/>
          </a:p>
        </p:txBody>
      </p:sp>
      <p:sp>
        <p:nvSpPr>
          <p:cNvPr id="7" name="Text 2"/>
          <p:cNvSpPr txBox="1"/>
          <p:nvPr/>
        </p:nvSpPr>
        <p:spPr>
          <a:xfrm>
            <a:off x="3982575" y="349562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самообладания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Стойкость помогает удерживать ясное мышление при усталости, давлении и неопределённости. В этот момент особенно важны выдержка, точность решений и контроль собственных эмоций.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Мужество и стойкость в реальных условиях
</a:t>
            </a:r>
            <a:endParaRPr lang="en-US" sz="19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925" y="138780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5850" y="138780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4550" y="1387800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28050" y="1394430"/>
            <a:ext cx="318300" cy="2546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 и самоконтроль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300425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 задаёт чёткий распорядок и согласованность действий. Благодаря ей подразделение остаётся готовым к выполнению задачи без лишних потерь времени и сил.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25333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Самоконтроль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помогает не поддаваться панике и импульсивным решениям. В сложной ситуации спокойствие снижает число ошибок и повышает качество каждого действия.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520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дисциплина опирается на уставы, обязанности и уважение к командованию. Когда каждый выполняет своё, возрастает надёжность всей системы.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71707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правил делает возможной слаженную работу с товарищами и защиту гражданских людей. Нарушение дисциплины, наоборот, увеличивает риск для всех.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Товарищество и взаимовыручка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Товарищество в армии начинается с доверия: каждый знает, что рядом есть человек, готовый поддержать в трудный момент и не подвести в общем деле.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Взаимовыручка помогает подразделению действовать согласованно: умение слушать, учитывать характеры и делиться ответственностью укрепляет порядок, сплочённость и устойчивость коллектива.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сослуживцы помогают друг другу, возрастает не только результат выполнения задачи, но и моральная стойкость, дисциплина и уверенность в общей цели.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усиливает готовность к службе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опыт — занятия спортом, участие в школьных мероприятиях и встречи с ветеранами — делает представление о службе более осознанным.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дают ответственность и психологическая устойчивость: именно они превращают знания и навыки в готовность действовать в реальной ситуации.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Содержательное обобщение по материалам урока ОБЗР; условная шкала для учебной визуализации.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025" y="5862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позиция и законность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Патриотическая позиция начинается с уважения к закону: нельзя защищать страну, игнорируя правила, права других людей и общественный порядок.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гражданская позиция проявляется в полезных делах — волонтёрстве, участии в школьных инициативах, помощи обществу и заботе о памятных местах.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Законные действия придают служению стране моральную и правовую опору, показывая, что сила должна быть связана с ответственностью и справедливостью.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Равнодушие, вандализм и демонстративное пренебрежение нормами подрывают доверие к человеку и противоречат самому смыслу патриотизма.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446" y="1581150"/>
            <a:ext cx="3116434" cy="245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Обязанности защитника Отечества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50475" y="1695850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показано, что входит в воинский долг и как это проявляется на службе и в поведении.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650475" y="3022725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Воинский долг включает не только выполнение боевой задачи, но и дисциплину, бережное отношение к имуществу, соблюдение законности и ответственность перед людьми.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29225" y="4402625"/>
            <a:ext cx="37029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курса ОБЗР и основы военной службы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50" y="1333068"/>
            <a:ext cx="2443200" cy="23477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275" y="1333069"/>
            <a:ext cx="2443200" cy="23477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450" y="1333069"/>
            <a:ext cx="2443200" cy="234776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85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1941 года защитники Брестской крепости оказались в условиях внезапного нападения и тяжёлой осады. Их сопротивление стало символом верности присяге, внутренней собранности и готовности выполнять долг, даже когда обстоятельства почти безнадёжны.
</a:t>
            </a:r>
            <a:endParaRPr lang="en-US" sz="684" dirty="0"/>
          </a:p>
        </p:txBody>
      </p:sp>
      <p:sp>
        <p:nvSpPr>
          <p:cNvPr id="12" name="Text 3"/>
          <p:cNvSpPr txBox="1"/>
          <p:nvPr/>
        </p:nvSpPr>
        <p:spPr>
          <a:xfrm>
            <a:off x="48985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Брестская крепость: стойкость до конца
</a:t>
            </a:r>
            <a:endParaRPr lang="en-US" sz="921" dirty="0"/>
          </a:p>
        </p:txBody>
      </p:sp>
      <p:sp>
        <p:nvSpPr>
          <p:cNvPr id="13" name="Text 4"/>
          <p:cNvSpPr txBox="1"/>
          <p:nvPr/>
        </p:nvSpPr>
        <p:spPr>
          <a:xfrm>
            <a:off x="3393875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Сталинградская битва показала, как дисциплина, выдержка и массовый героизм способны изменить ход истории. На руинах города решалась судьба страны, а стойкость солдат и жителей стала примером силы духа для последующих поколений.
</a:t>
            </a:r>
            <a:endParaRPr lang="en-US" sz="684" dirty="0"/>
          </a:p>
        </p:txBody>
      </p:sp>
      <p:sp>
        <p:nvSpPr>
          <p:cNvPr id="14" name="Text 5"/>
          <p:cNvSpPr txBox="1"/>
          <p:nvPr/>
        </p:nvSpPr>
        <p:spPr>
          <a:xfrm>
            <a:off x="3393876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Сталинград: испытание выносливости и воли
</a:t>
            </a:r>
            <a:endParaRPr lang="en-US" sz="805" dirty="0"/>
          </a:p>
        </p:txBody>
      </p:sp>
      <p:sp>
        <p:nvSpPr>
          <p:cNvPr id="15" name="Text 6"/>
          <p:cNvSpPr txBox="1"/>
          <p:nvPr/>
        </p:nvSpPr>
        <p:spPr>
          <a:xfrm>
            <a:off x="629790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Курская битва вошла в историю как одно из крупнейших и наиболее напряжённых сражений войны. Она потребовала от войск огромной собранности, терпения и мужества, а победа подтвердила значение подготовки, взаимопомощи и веры в общий результат.
</a:t>
            </a:r>
            <a:endParaRPr lang="en-US" sz="684" dirty="0"/>
          </a:p>
        </p:txBody>
      </p:sp>
      <p:sp>
        <p:nvSpPr>
          <p:cNvPr id="16" name="Text 7"/>
          <p:cNvSpPr txBox="1"/>
          <p:nvPr/>
        </p:nvSpPr>
        <p:spPr>
          <a:xfrm>
            <a:off x="629790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Курская дуга: цена решающего сражения
</a:t>
            </a:r>
            <a:endParaRPr lang="en-US" sz="907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Страницы мужества в истории России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готовности защищать Отечество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формируется не одним качеством, а их сочетанием: знания, тренировка и опыт совместных действий усиливают друг друга.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дисциплина и психологическая устойчивость: они помогают сохранять точность решений и надёжность поведения в условиях стресса.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Содержательное обобщение по материалам урока ОБЗР; условная шкала для учебной визуализации.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031" y="1731004"/>
            <a:ext cx="234413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8563" y="1731004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0638" y="1737634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56600" y="1731004"/>
            <a:ext cx="200925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95188" y="1737634"/>
            <a:ext cx="318300" cy="25464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92150" y="127825"/>
            <a:ext cx="37122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Патриотизм в мирной жизни
</a:t>
            </a:r>
            <a:endParaRPr lang="en-US" sz="2200" dirty="0"/>
          </a:p>
        </p:txBody>
      </p:sp>
      <p:sp>
        <p:nvSpPr>
          <p:cNvPr id="14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185375" y="2167750"/>
            <a:ext cx="1559700" cy="18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Добросовестное обучение развивает мышление, ответственность и уважение к знаниям. Это помогает приносить стране пользу не словами, а реальными умениями.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1982650" y="2167750"/>
            <a:ext cx="1559700" cy="18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Честный труд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работа и соблюдение профессиональной этики укрепляют общество. Честный труд — это вклад в общее благо и устойчивое развитие страны.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3779925" y="2167750"/>
            <a:ext cx="1559700" cy="18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Волонтёрство
</a:t>
            </a:r>
            <a:pPr algn="l" indent="0" marL="0">
              <a:lnSpc>
                <a:spcPct val="100000"/>
              </a:lnSpc>
              <a:buNone/>
            </a:pPr>
            <a:r>
              <a:rPr lang="en-US" sz="11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Добровольная помощь людям, ветеранам и участникам общественных инициатив показывает готовность служить обществу без принуждения и с внутренней дисциплиной.
</a:t>
            </a:r>
            <a:endParaRPr lang="en-US" sz="1240" dirty="0"/>
          </a:p>
        </p:txBody>
      </p:sp>
      <p:sp>
        <p:nvSpPr>
          <p:cNvPr id="18" name="Text 5"/>
          <p:cNvSpPr txBox="1"/>
          <p:nvPr/>
        </p:nvSpPr>
        <p:spPr>
          <a:xfrm>
            <a:off x="5577200" y="2167750"/>
            <a:ext cx="1559700" cy="18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 памятниками, участие в памятных акциях и изучение семейной истории помогают бережно относиться к прошлому и уважать подвиг предков.
</a:t>
            </a:r>
            <a:endParaRPr lang="en-US" sz="1300" dirty="0"/>
          </a:p>
        </p:txBody>
      </p:sp>
      <p:sp>
        <p:nvSpPr>
          <p:cNvPr id="19" name="Text 6"/>
          <p:cNvSpPr txBox="1"/>
          <p:nvPr/>
        </p:nvSpPr>
        <p:spPr>
          <a:xfrm>
            <a:off x="7374475" y="2167750"/>
            <a:ext cx="1559700" cy="18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Законопослушание
</a:t>
            </a:r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законов, правил и норм поведения делает гражданскую позицию зрелой. Патриотизм проявляется там, где человек действует ответственно и уважительно.
</a:t>
            </a:r>
            <a:endParaRPr lang="en-US" sz="128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знаний к готовности действовать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историческая память и личная подготовка приводят к осознанным действиям в интересах страны и людей.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8050" y="45897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значение воинского долга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7373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защитник Отечества должен уверенно работать с техникой, понимать основы связи и ориентироваться в вопросах безопасности, сохраняя при этом собранность и точность.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6352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грамотность и правовая культура становятся необходимыми компетенциями: современная служба требует не только силы, но и умения быстро анализировать информацию.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5331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всех изменениях неизменными остаются честь, верность присяге, дисциплина и уважение к людям — именно они делают служение стране надёжным и осмысленным.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итог темы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Патриотизм и верность воинскому долгу делают человека надёжным защитником Отечества: он уважает историю, соблюдает закон, умеет действовать сообща и отвечает за безопасность людей.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2026-05-21T04:47:34Z</dcterms:created>
  <dcterms:modified xsi:type="dcterms:W3CDTF">2026-05-21T04:47:34Z</dcterms:modified>
</cp:coreProperties>
</file>