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Пантелеев. «Буква “ты”»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короткое слово учит говорить вежливо и по-доброму?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Пантелеев писал о детях, школе и простых жизненных ситуациях. В рассказе «Буква “ты”» он показывает, как важны не только слова, но и тон, взгляд и отношение к собеседнику.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рассказ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такое название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местоимение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со словом «ты». Оно очень короткое, но в разговоре сразу показывает, как люди обращаются друг к другу и насколько близки между собой.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обращение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друзьями «ты» звучит просто и по-дружески. Такое обращение помогает чувствовать близость, доверие и спокойствие в разговоре.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смысл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тоне это же слово может задеть и обидеть. Пантелеев показывает, что даже маленькое слово способно ранить, если сказано грубо.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интонацию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главную мысль рассказа: важно не только, что сказано, но и как именно это сказано, с каким настроением и отношением.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обычной школе, где всё знакомо каждому ученику: парты, тетради, урок, короткие реплики и внимательные взгляды взрослых.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классная обстановка помогает особенно ясно увидеть главную мысль: в повседневном школьном разговоре тоже нужно уважать другого человека и его чувства.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мир рассказа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обычное обращение, которое один герой принимает спокойно, а другой вдруг слышит как грубость. Из-за этого разговор становится напряжённым.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школьная ситуация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недоразумение: слова сами по себе простые, но смысл меняется, потому что собеседник чувствует неуважение и обиду.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спор показывает важный урок: вежливость начинается с внимательности к тому, как твои слова звучат для другого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Пантелеев показывает это на простом примере: даже одно обращение может звучать тепло или обидно в зависимости от тона.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может полностью изменить настроение разговора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Л. Пантелеева «Буква “ты”»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недоразумение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рассказу помогает увидеть, как из одного резкого слова возникает спор и приходит понимание.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говорит уверенно и не сразу замечает, что его слова могут показаться резкими. Он больше думает о своей правоте, чем о чувствах другого.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показаны в рассказе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герой внимателен к обращению и сразу чувствует, когда в разговоре появляется неуважение. Для него важны не только слова, но и доброжелательный тон.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героями помогает понять характеры без длинных объяснений. По их реакции видно, кто умеет слушать и замечать настроение собеседника.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показывает: воспитанность проявляется в обычной беседе, когда человек умеет говорить спокойно, не торопится обижать и уважает другого.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заметны обида, удивление и смущение. Эти чувства легко увидеть по паузе в разговоре, выражению лица и тому, как меняется поведение героев.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понимание: неприятное слово уже нельзя вернуть, но можно исправить отношение. Именно поэтому эмоции в рассказе так важны для смысла.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начинается с доброго тона и спокойного голоса. Даже самое короткое слово звучит приятно, если в нём нет насмешки и грубости.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вежливой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слушать собеседника и обращаться к нему уважительно. Когда человек замечает чувства другого, разговор становится легче и добрее.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Пантелеев показывает простую мысль: вежливость не в длинных фразах, а в искреннем желании не ранить словом и не испортить общение.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рассказа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обида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ребят чувствует, что сказанное прозвучало слишком резко. Небольшое недоразумение быстро превращается в неприятное чувство.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понимание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объяснения герои лучше понимают друг друга. Рассказ показывает: уважение проявляется в добром тоне, внимательности и желании не задеть человека.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произносят обычное обращение, и сначала оно кажется совсем простым. Но уже в этой короткой реплике слышится отношение к собеседнику.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пауза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что спор не решит проблему. Нужно остановиться, подумать и услышать не только слова, но и интонацию.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достаточно доказать свою правоту. Но резкий ответ только усиливает обиду и делает разговор холодным и неловким.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говорят честно и спокойно, напряжение исчезает. Короткое объяснение помогает им увидеть ошибку и снова разговаривать по-доброму.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и разговор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звучит мягко и спокойно. По ней сразу чувствуется, что человек настроен дружелюбно и не хочет ранить собеседника.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важнее громкости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слово может прозвучать по-разному. Спокойный голос делает его уважительным, а резкий — обидным и неприятным для слушателя.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считаться с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замечает, как его слова воспринимают. Он выбирает выражения так, чтобы рядом с ним было легко и спокойно.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выдаёт не только привычки, но и характер. По тому, как человек говорит, можно понять, есть ли в нём доброта и уважение.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показывает характер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одно резкое обращение превращается в урок о вежливости и уважении.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похожи на обычный школьный разговор: кто-то сказал что-то не так, кто-то обиделся, а потом все разобрались. Такая ситуация знакома почти каждому ученику.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сложных событий и длинных объяснений. Короткие реплики помогают быстро понять, кто что почувствовал и почему разговор стал напряжённым.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запоминается, потому что в нём есть понятная жизненная правда. Один неосторожный слово может испортить настроение, а добрый тон — сразу его исправить.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понять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сцену живой и похожей на настоящий разговор в классе. По ним легко заметить, когда герой говорит спокойно, а когда — с раздражением.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взгляды и интонация помогают увидеть скрытое чувство. Даже без длинного описания становится понятно, кто обиделся, кто смутился и кто уже готов помириться.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понять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Вежливость начинается не с длинных фраз, а с уважительного отношения к человеку, который стоит рядом и слушает каждое слово.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 и то же обращение может звучать по-доброму или резко. Всё решают тон, выражение лица и настроение говорящего.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Грубость ранит даже тогда, когда сказано совсем немного. Поэтому важно думать о том, как фраза прозвучит для другого.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Хорошие отношения строятся на внимании, терпении и желании понять собеседника. Именно это и делает речь по-настоящему человеческой.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спокойно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помогает не задеть собеседника. Даже короткое слово звучит лучше, если его произносят без раздражения и насмешки.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другого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перед нами не просто слушатель, а человек с чувствами. Вежливость начинается с умения это помнить.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реакцию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видеть, как слова отражаются на лице и настроении другого. Если человек расстроился, стоит остановиться и объясниться.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слова внимательно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каждую мысль нужно говорить резко. Иногда одно доброе слово помогает лучше, чем длинное и сердитое объяснение.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бывает в классе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один ученик торопливо отвечает однокласснику и вдруг замечает, что тот нахмурился. В классе становится тихо, как перед контрольной. Ребята понимают: иногда достаточно одного грубого слова, чтобы испортить настроение всему разговору.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сказано слишком резко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мирится легче, чем ссориться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паузы дети объясняют друг другу, что им было неприятно. Голоса становятся тише, лица — спокойнее. В классе снова слышны обычные школьные звуки, а не обиженное молчание.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умеет слушать
</a:t>
            </a:r>
            <a:endParaRPr lang="en-US" sz="142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стоят у парты и говорят по очереди, не перебивая друг друга. Кто-то просит, кто-то отвечает, кто-то улыбается. Такая картинка хорошо напоминает: добрые слова делают школьный день светлее.
</a:t>
            </a:r>
            <a:endParaRPr lang="en-US" sz="11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остаётся с нами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Пантелеева учит беречь слово и помнить о чувствах собеседника. Когда речь звучит уважительно, даже самый обычный разговор становится тёплым и дружелюбным.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2026-05-24T00:44:09Z</dcterms:created>
  <dcterms:modified xsi:type="dcterms:W3CDTF">2026-05-24T00:44:09Z</dcterms:modified>
</cp:coreProperties>
</file>