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 чужой речью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передавать чужие слова в тексте.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помогает передавать слова героев, авторов и свидетелей точно и выразительно. Эти умения нужны в сочинениях, пересказах, переписке и при разборе предложений в 6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532" y="1691000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чужой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дословная передача чужих слов. Сохраняются не только сами выражения, но и интонация, вопросы, восклицания и особенности произношения, как они были сказаны.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не точные слова, а их содержание. Такая форма удобна для пересказа, потому что позволяет кратко и нейтрально сообщить, что именно было сказано.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показывает разговор двух или нескольких лиц. Реплики идут последовательно, каждая начинается с новой строки и выделяется тире, чтобы читатель легко следил за сменой говорящих.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 — это точная выдержка из текста или высказывания. Её используют, когда важно сохранить слова автора без искажений и точно указать источник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чужой 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формы чужой речи по тому, что передаётся и как это оформляется на письме.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сохраняет форму высказывания, косвенная — только смысл, а диалог выделяется особым оформлением реплик.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«Предложения с чужой речью»,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оформляется прямая речь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воспроизводит чужие слова без изменений. Поэтому в ней сохраняются все особенности высказывания: вопросы, восклицания, паузы и эмоциональная окраска.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 автора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помогают понять, кто говорит и при каких обстоятельствах. Они могут стоять до прямой речи, после неё или разрывать её на части.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кавычки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обязательно выделяется кавычками, а её начало или конец часто сопровождаются двоеточием, тире или запятой. Знак в конце зависит от интонации.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важно не только поставить знаки препинания, но и убедиться, что чужая речь отделена от слов автора и читается без двусмысленности.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предложениях с прямой речью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какие знаки чаще всего участвуют в оформлении прямой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 двоеточие задают структуру записи, а знак в конце зависит от цели высказывания и интонации.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для прямой речи, 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прямой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впереди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идут слова автора, а затем чужая речь, схема помогает понять, где поставить двоеточие и кавычки. Это самый частый и удобный для проверки вариант.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впереди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сначала звучит чужая речь, после неё обычно ставятся запятая, тире и слова автора. По схеме легко увидеть, где заканчивается реплика и начинается пояснение.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восклицание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речь содержит вопрос или восклицание, эти знаки сохраняются внутри кавычек. Схема показывает, что конец предложения может совпадать с интонацией говорящего.
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прямой речи к косвенной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замене прямой речи на косвенную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Передаётся смысл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не повторяет слова дословно. Она передаёт только содержание высказывания, поэтому подходит для пересказа, краткого сообщения и более нейтрального изложения мысли.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придаточной частью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косвенная речь входит в состав сложного предложения. После слов, связанных с речью, обычно используются союзы что, чтобы, как, когда или где.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прямой речи к косвенной часто меняются местоимения и формы глаголов. Например, я может стать он, а мы — они, чтобы сохранить смысл.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времени и места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времени и места тоже могут измениться: сегодня превращается в в этот день, здесь — в там. Это помогает передать высказывание точно по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косвенная речь: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две формы чужой речи по самым заметным признакам и оформлению.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точнее передаёт форму высказывания, а косвенная удобнее для краткого и связного пересказа.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«Прямая и косвенная речь», 6 класс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 форма чужой речи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собеседников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из реплик двух или нескольких лиц. Каждая новая реплика начинается с тире, поэтому текст легко разделить на говорящих и быстро понять ход разговора.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и вопросы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обычно много коротких вопросов, ответов, восклицаний и обращений. Такая форма делает речь живой, передаёт интонацию и помогает показать характер героев.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диалог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следить за переходом от одной реплики к другой и не смешивать слова разных персонажей. Правильное оформление особенно удобно в сказках и рассказах.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чужая речь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жанрах чужая речь выполняет разные задачи: где-то она оживляет текст, а где-то помогает передать сообщение кратко и нейтрально.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у художественных текстов и общения; в новостях и учебных текстах чаще выбирают косвенную речь.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сферам употребления чужой речи, без статистических измерений
</a:t>
            </a:r>
            <a:endParaRPr lang="en-US" sz="11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и её 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Дословная передача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воспроизводит чужие слова точно, без перестановок и сокращений. Важно сохранить не только смысл, но и форму высказывания, включая авторскую интонацию и выбор слов.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в тексте
</a:t>
            </a:r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цитату заключают в кавычки и отделяют от слов автора по правилам прямой речи. Если цитата входит в предложение, её границы должны быть особенно чёткими.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уважение к источнику
</a:t>
            </a:r>
            <a:pPr algn="l" indent="0" marL="0">
              <a:lnSpc>
                <a:spcPct val="8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работах нельзя искажать цитату, заменять слова или менять их порядок без необходимости. Если пропуск всё же нужен, его обозначают аккуратно и без потери смысла.
</a:t>
            </a:r>
            <a:endParaRPr lang="en-US" sz="972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вводящие цитату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Цитату часто вводят выражения по словам, как писал, как отмечал, по мнению. Они помогают назвать источник и показать, чья мысль приводится в 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оформлении чужой 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частые недочёты и помогает быстро проверить пунктуацию и форму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содержанием, а с оформлением: кавычками, двоеточием и заменой форм слов при передаче чужой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и косвенной речи в школьной программе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переходе к косвенной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прямую речь и определяют, какие слова нужно передать. Важно сохранить основную мысль высказывания, не повторяя его дословно.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Замена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меняют местоимения, глаголы и указатели времени или места: я становится он, сегодня — в этот день, здесь — там.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убирают кавычки и строят предложение с союзом. Получается более краткая и нейтральная форма, но смысл остаётся тем 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с чужой речью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пунктуационные и грамматические ошибки.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 художественных текстах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чужую речь писатель показывает, как говорит персонаж, что он чувствует и как относится к другим. По репликам читатель лучше понимает возраст, настроение и особенности характера.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делает сцену похожей на настоящую беседу: в ней слышны вопросы, паузы, удивление и спор. Благодаря этому текст становится более выразительным и естественным.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удобна, когда нужно быстро передать сказанное без дословного повторения. Она помогает сжато изложить события, мысли и сообщения героев, не перегружая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передаче чужой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особенно важно точно передать смысл высказывания и не перепутать, кто говорит и когда происходит действие.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изменения касаются местоимений и глаголов; интонация сильнее всего сохраняется в прямой речи и ослабляется в косвенной.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преобразования прямой речи в косвенную; условная оценка для наглядности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предложением с чужой речью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чужую речь
</a:t>
            </a:r>
            <a:pPr algn="l" indent="0" marL="0">
              <a:lnSpc>
                <a:spcPct val="8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есть ли в предложении слова автора и чужие слова. Это помогает понять, с какой формой оформления предстоит работать.
</a:t>
            </a:r>
            <a:endParaRPr lang="en-US" sz="940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вид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что перед нами: прямая речь, косвенная речь, диалог или цитата. От этого зависит выбор знаков препинания и способ записи.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знаки
</a:t>
            </a:r>
            <a:pPr algn="l" indent="0" marL="0">
              <a:lnSpc>
                <a:spcPct val="8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сверяют кавычки, двоеточие, тире и запятые. Ошибка в одном знаке может изменить структуру всего предложения и сделать запись неверной.
</a:t>
            </a:r>
            <a:endParaRPr lang="en-US" sz="907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формы слов
</a:t>
            </a:r>
            <a:pPr algn="l" indent="0" marL="0">
              <a:lnSpc>
                <a:spcPct val="80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 местоимения, глагольные формы и указатели времени или места. Особенно это важно при переходе к косвенной речи, где формы часто меняются.
</a:t>
            </a:r>
            <a:endParaRPr lang="en-US" sz="847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Сравнить смысл
</a:t>
            </a:r>
            <a:pPr algn="l" indent="0" marL="0">
              <a:lnSpc>
                <a:spcPct val="8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читают исходный и записанный вариант и убеждаются, что мысль передана точно. Если смысл изменился, предложение нужно исправить ещё раз.
</a:t>
            </a:r>
            <a:endParaRPr lang="en-US" sz="9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помогает передавать слова точно и понятно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знаете основные формы чужой речи и умеете замечать, как меняются знаки препинания, местоимения и глаголы. Эти правила делают письменную речь точной и грамотной.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2026-05-28T06:48:16Z</dcterms:created>
  <dcterms:modified xsi:type="dcterms:W3CDTF">2026-05-28T06:48:16Z</dcterms:modified>
</cp:coreProperties>
</file>