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Object: как в английском языке соединяются действие и 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конструкция, которая делает английскую речь точнее и естественнее.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грамматическая модель помогает понимать фильмы, тексты и задания на перевод, а также правильно строить фразы с see, hear, want, ask и другими частыми глаголами без типичных ошибок в to, bare infinitive и -ing-форме.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Complex Object в 9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Complex Object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смысловые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дополнение соединяет объект и действие, которое с ним связано. Сначала идёт лицо или предмет, а затем — второй глагол, показывающий, что этот объект делает или с чем с ним происходит.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звучит 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такую конструкцию обычно передают через придаточное предложение: «как», «что» или «чтобы». Поэтому английская фраза часто короче, но смысл остаётся таким же точным и понятным.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говорить и писать естественно, без лишних слов. Вместо длинного объяснения английский язык соединяет наблюдение, просьбу или желание в одну компактную и очень распространённую модель.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модель: после объекта следует второй глагол, а его форма зависит от первого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после объекта стоит действие, а выбор формы второго глагола определяется первым глаголом.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Complex Object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конструкции в коротких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восприятия: see, hear, watch, notice, feel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восприятия часто стоит bare infinitive: I saw him leave. Это значит, что говорящий заметил само действие целиком, а не отдельный его момент или процесс.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 момент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показать, что действие длилось, часто используется форма с -ing: I heard her singing. Такая конструкция подчёркивает происходящее прямо в момент наблюдения, а не только факт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особенно полезны в описании того, что мы видим или слышим вокруг себя: I watched the players train, She noticed the boy smile, We felt the room shake.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желания, просьбы и побуждения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 to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want, would like, ask, tell, expect, advise и allow обычно используется to-infinitive: I want him to help me. Такие предложения выражают желание, просьбу, совет или ожидание.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встречается в классе: The teacher told the students to open their books. She asked us to wait. Такие фразы легко связать с уроками, заданиями и правилами поведения.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помнить, что после этих глаголов обычно стоит to, легче избежать ошибки и правильно построить предложение. Это особенно полезно в письменных работах и переводе с русского.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идея в английском выражается по-разному: форма второго глагола зависит от первого, а не от перевода на русский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сначала определяем первый глагол, затем выбираем нужную форму — без to, с to или -ing.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глаголов по теме Complex Object, учебная грамматика английского языка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to, а когда нет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Complex Object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поиска конструкции в английском предложении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 после глаголов восприятия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-ing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 показывает процесс: I saw him crossing the street. Говорящий как будто наблюдает действие в движении, а не просто фиксирует его начало или конец.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передать длительность и «живую картинку». Она особенно уместна, когда важно подчеркнуть, что действие происходило в конкретный момент наблюдения.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обычной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-ing предложение чаще описывает целое действие: I saw him cross the street. Оба варианта правильные, но передают разный смысл и разную степень подробности.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 и инфинитив с to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infinitive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watch, make и let обычно используется инфинитив без to: I saw him enter the room. She made me laugh. Эта форма часто связана с наблюдаемым или прямым действием.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To-infinitive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want, ask, tell, expect и похожих глаголов обычно нужен to-infinitive: I want him to enter the room. She asked me to help. Здесь важно желание, просьба или ожидание.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первый глагол, затем проверьте, выражает ли он наблюдение, просьбу или побуждение. Это подскажет, нужна ли частица to или форма без неё.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82" y="2228750"/>
            <a:ext cx="4185536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переводе Complex Object часто передаётся придаточным предложением с союзами «как» или «чтобы».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часто требует союза, потому что английский объединяет объект и действие в одной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в теме Complex Object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русским переводом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made us rewrite the sentence. Такая фраза легко встречается на уроке английского: учитель даёт задание, а ученики выполняют его в нужной форме.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coach told the team to be ready at 8. Конструкция помогает передать распоряжение или инструкцию, как на тренировке, так и в школьной команде.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parents want me to finish my homework. Этот пример особенно понятен ученикам: он показывает просьбу или ожидание, связанное с домашними делами.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watched my brother play football. Пример показывает обычную ситуацию из жизни, где важно описать, кого именно наблюдали и какое действие он выполнял.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чаще всего появляются, когда ученик запоминает только перевод и не учитывает, какой глагол стоит перед объектом.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со смыслом, а с выбором формы второго глагола и порядком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при изучении Complex Object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Complex Object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вопросительные предложения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сохраняет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Complex Object остаётся без изменений: меняется только форма главного глагола. Поэтому важно не разрывать объект и второй глагол и читать предложение целиком.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через not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частица not ставится после вспомогательного глагола: I did not see her leave. Порядок объекта и второго глагола при этом сохраняется.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hear him call? Did the teacher make the class repeat the rule? Такие вопросы помогают увидеть, что конструкция работает и в вопросительной форме, и в отрицании.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 пассивном залоге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объект становится подлежащим, поэтому конструкция меняет вид, но сохраняет смысл. Часто появляется to: He was seen to enter the building.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в пассиве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принуждения и поручения пассивная форма звучит особенно естественно: They were made to repeat the rule. Здесь to помогает показать новую грамматическую модель.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heard to sing in the hall. Такие примеры встречаются реже, но они показывают, что Complex Object может работать и в пассивных предложениях.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0131"/>
            <a:ext cx="4328400" cy="22214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глагола своя модель: это помогает быстро выбрать правильную форму второго глагола в упражнении.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группы глаголов, проще выбрать to, bare infinitive или -ing без лишних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Complex Object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глаголов с моделью управления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после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типе первого глагола и форме второго действия.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 сравнение моделей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him run. — I want him to run. Такие пары сразу показывают, как один и тот же смысл меняет форму в зависимости от первого глагола.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heard the birds singing. — She heard the birds sing. Первая фраза подчёркивает процесс, а вторая — целое действие, поэтому форма второго глагола меняется.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приказ и просьбу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made us sit down. — The teacher asked us to sit down. Здесь хорошо видно различие между bare infinitive и to-infinitive в похожих ситуациях.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учат не переводить механически, а замечать модель: сначала глагол, потом объект, затем нужная форма второго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второго глагола нужно различать по первому глаголу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запомнить главное: bare infinitive, to-infinitive и -ing. Правильный выбор формы делает предложение точным и естественным.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грамматической темы Complex Object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Object: коротко и 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соединять объект и его действие в одном предложении. Если помнить о трёх формах второго глагола и группах главных глаголов, можно уверенно читать, переводить и писать по-английски.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2026-05-31T13:05:24Z</dcterms:created>
  <dcterms:modified xsi:type="dcterms:W3CDTF">2026-05-31T13:05:24Z</dcterms:modified>
</cp:coreProperties>
</file>