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корни многочленов с целыми коэффициентами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находить корни и упрощать многочлены без 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корни помогают решать многочлены третьей и более высокой степени, сокращать вычисления и переходить к более простым уравнениям через разложение на множители и деление на двучлен.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целым корнем многочлена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 корень — это целое число, при подстановке которого значение многочлена становится равным нулю.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x²+5x+6 подходят −2 и −3: при подстановке каждого из этих чисел получается ноль.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подстановку числа в формулу и запись равенства, подтверждающего, что значение многочлена равно 0.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многочлена x²−5x+6 целыми корнями являются 2 и 3, потому что именно эти значения обращают выражение в ноль.
</a:t>
            </a:r>
            <a:endParaRPr lang="en-US" sz="9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условие: связь корня с делителями свободного члена
</a:t>
            </a:r>
            <a:endParaRPr lang="en-US" sz="2122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экономит время: вместо перебора всех чисел подряд проверяют только делители свободного члена.
</a:t>
            </a:r>
            <a:endParaRPr lang="en-US" sz="1330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с целыми коэффициентами имеет целый корень k, то число k обязательно является делителем свободного члена.
</a:t>
            </a:r>
            <a:endParaRPr lang="en-US" sz="124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кандидатов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многочлена x³−2x²−5x+6 свободный член равен 6, поэтому возможные целые корни — ±1, ±2, ±3 и ±6.
</a:t>
            </a:r>
            <a:endParaRPr lang="en-US" sz="1330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числа проверяют в первую очередь, потому что список возможных ответов уже заранее ограничен.
</a:t>
            </a:r>
            <a:endParaRPr lang="en-US" sz="13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искать целый корень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делителях свободного члена и проверке подстановкой.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возможных целых корней для разных многочленов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свободный член задаёт список чисел для 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 модулю свободный член, тем больше кандидатов нужно проверить.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 делителях свободного члена для многочленов с целыми коэффициентами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337" y="1845684"/>
            <a:ext cx="290925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 как основной способ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значение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выбранный кандидат в многочлен и аккуратно считают значение. Если получается ноль, число действительно является корнем.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проверки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x²−5x+6 при x=2 получаем 4−10+6=0, а при x=1 — 1−5+6=2. Значит, 2 подходит, а 1 — нет.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простые числа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начинать с ±1, ±2, ±3, потому что их проще считать устно. Если результат не равен нулю, число сразу исключают.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многочлена после нахождения корня
</a:t>
            </a:r>
            <a:endParaRPr lang="en-US" sz="2476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найден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k обращает многочлен в ноль, то оно даёт множитель (x−k) и позволяет перейти к разложению на множители.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уменьшается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на (x−k) получается многочлен меньшей степени, поэтому следующую проверку выполнять уже проще.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результата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x²−5x+6 раскладывается как (x−2) (x−3), и оба корня видны сразу после разложения.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школьных примеров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видно, что целые корни находятся одинаковым способом: через делители и подстановку.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корни находятся через делители свободного члена и проверку подстановкой.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разложения многочленов на множители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заранее сузить список проверяемых значений и не перебирать все целые числа подряд.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у целого корня знаменатель отсутствует, поэтому он обязан делить свободный член.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рациональных корнях
</a:t>
            </a:r>
            <a:endParaRPr lang="en-US" sz="3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растет число кандидатов на корни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учёте знака каждый делитель даёт два варианта: положительный и отрицательный. Поэтому список проверок для большего свободного члена быстро становится длиннее.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свободный член по модулю, тем больше кандидатов нужно перебрать перед нахождением корня.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свойствам делителей целых чисел, 2025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поиске целых корней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проверяют только положительные делители свободного члена и пропускают отрицательные. Из-за этого можно не заметить правильный корень и сделать ложный вывод, что целых корней нет.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Сбиваются в вычислениях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легко ошибиться в знаках, особенно если в многочлене есть вычитание и отрицательные числа. Полезно записывать каждый шаг отдельно и ещё раз перепроверять ответ.
</a:t>
            </a:r>
            <a:endParaRPr lang="en-US" sz="1237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делят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корня иногда ошибаются при делении на двучлен (x-k). Если деление выполнено неверно, следующий многочлен получается с ошибкой, и дальнейший поиск уже не работает.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многочлена — это число, при котором значение равно нулю, а множитель — это выражение в разложении. Эти понятия связаны, но не означают одно и то же.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многочлена могут быть не один, а два или три целых корня. Например, для x^3-6x^2+11x-6 ими являются 1, 2 и 3. На графике это видно как три пересечения с осью x.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пересечения на одном графике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целые корни найдены, многочлен можно записать в виде произведения множителей. Для того же примера получается (x-1) (x-2) (x-3), и каждый множитель соответствует одной точке пересечения графика с осью x.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корней к разложению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несколько корней меняют многочлен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целого корня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делителях свободного члена и последовательной проверке подстановкой.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Мини-справка по делителям чисел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по модулю, тем больше вариантов приходится проверять при поиске целых корней.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 большим числом делителей требуют более длинного списка проверок, особенно если учитывать оба знака.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делителей целых чисел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40997"/>
            <a:ext cx="376800" cy="37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целые корни удобны в школьных задачах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сокращение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целый корень сразу позволяет разделить многочлен на (x-k) и уменьшить его степень. Задача становится заметно короче и понятнее.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разложением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увидеть многочлен как произведение множителей. Это удобно при решении уравнений, где важно не только найти ответ, но и объяснить, откуда он взялся.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лишних шагов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кандидатов из делителей свободного члена экономит время. В школьных примерах это часто быстрее, чем искать корни общими формулами для многочленов высокой степени.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целых корней с графиком 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целое число является корнем, то в этой точке значение функции равно нулю. На графике это означает пересечение с осью x, где ордината становится равной нулю.
</a:t>
            </a:r>
            <a:endParaRPr lang="en-US" sz="844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 алгебра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заметить возможные корни, а затем подтвердить их подстановкой. Такой двойной способ помогает лучше понять связь между формулой многочлена и его нулями.
</a:t>
            </a:r>
            <a:endParaRPr lang="en-US" sz="828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пересечений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многочлена может быть сразу несколько целых корней. Тогда график пересекает ось x в нескольких точках, как у x^3-6x^2+11x-6, где видны 1, 2 и 3.
</a:t>
            </a:r>
            <a:endParaRPr lang="en-US" sz="8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последовательной проверки корней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найденный корень уменьшает степень многочлена, поэтому дальнейшая проверка становится короче и проще.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поиск позволяет шаг за шагом свести многочлен третьей степени к произведению линейных множителей.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x^3-2x^2-5x+6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задач этот метод особенно удобен: он сочетает аккуратную проверку, разложение на множители и понятный алгоритм, который легко повторить на контрольной работе.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делители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многочлена с целыми коэффициентами есть целый корень, то это число обязательно входит в список делителей свободного члена. Именно с него начинается поиск.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кандидат нужно подставить в многочлен и проверить, обращается ли выражение в ноль. Такой способ помогает быстро отсеять неподходящие числа и не тратить время зря.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 —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корень даёт делитель (x-k), а значит, многочлен можно сократить. После этого степень уменьшается, и оставшуюся часть решать намного легче.
</a:t>
            </a:r>
            <a:endParaRPr lang="en-US" sz="10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корни: короткий путь к 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корни соединяют делители, подстановку, деление на двучлен и разложение на множители. Этот способ делает решение уравнений в 9 классе быстрее, понятнее и надёжнее.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2026-05-29T13:35:55Z</dcterms:created>
  <dcterms:modified xsi:type="dcterms:W3CDTF">2026-05-29T13:35:55Z</dcterms:modified>
</cp:coreProperties>
</file>