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we need sport? Тема спорта в курсе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быть здоровым, сильным и уверенно говорить по-английски.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спорт удобно обсуждать как личный выбор, школьную традицию и социальное явление. Эта тема помогает говорить о здоровье, свободном времени, соревнованиях, эмоциях и привычках на английском языке, используя актуальную лексику и аргументы из реальной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in Grade 10: from everyday life to language practice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Sport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1395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 — sport, exercise, training, match, competition, team, coach, stadium и workout. Они позволяют описывать и занятия, и соревнования, и место, где проходит спортивная деятельность.
</a:t>
            </a:r>
            <a:endParaRPr lang="en-US" sz="1366" dirty="0"/>
          </a:p>
        </p:txBody>
      </p:sp>
      <p:sp>
        <p:nvSpPr>
          <p:cNvPr id="13" name="Text 3"/>
          <p:cNvSpPr txBox="1"/>
          <p:nvPr/>
        </p:nvSpPr>
        <p:spPr>
          <a:xfrm>
            <a:off x="31395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используются сочетания play football, go running, do gymnastics, train hard, keep fit и stay active. Такие выражения делают ответ на английском более естественным и точным.
</a:t>
            </a:r>
            <a:endParaRPr lang="en-US" sz="1496" dirty="0"/>
          </a:p>
        </p:txBody>
      </p:sp>
      <p:sp>
        <p:nvSpPr>
          <p:cNvPr id="14" name="Text 4"/>
          <p:cNvSpPr txBox="1"/>
          <p:nvPr/>
        </p:nvSpPr>
        <p:spPr>
          <a:xfrm>
            <a:off x="313956" y="3416892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спорта подходят прилагательные active, healthy, strong, energetic, competitive, tiring и enjoyable. Они помогают передать не только факт занятия, но и личное отношение к нему.
</a:t>
            </a:r>
            <a:endParaRPr lang="en-US" sz="1496" dirty="0"/>
          </a:p>
        </p:txBody>
      </p:sp>
      <p:sp>
        <p:nvSpPr>
          <p:cNvPr id="15" name="Text 5"/>
          <p:cNvSpPr txBox="1"/>
          <p:nvPr/>
        </p:nvSpPr>
        <p:spPr>
          <a:xfrm>
            <a:off x="398243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особенно полезна в устном ответе, потому что позволяет быстро назвать вид спорта, описать тренировку и объяснить, почему человек выбирает именно такой образ жизни.
</a:t>
            </a:r>
            <a:endParaRPr lang="en-US" sz="1496" dirty="0"/>
          </a:p>
        </p:txBody>
      </p:sp>
      <p:sp>
        <p:nvSpPr>
          <p:cNvPr id="16" name="Text 6"/>
          <p:cNvSpPr txBox="1"/>
          <p:nvPr/>
        </p:nvSpPr>
        <p:spPr>
          <a:xfrm>
            <a:off x="398243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раздела Sport помогают соединить языковую практику с разговором о здоровье, дисциплине и командной работе. Поэтому тема легко превращается в содержательный монолог или диалог.
</a:t>
            </a:r>
            <a:endParaRPr lang="en-US" sz="14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аспекты спорта школьники обсуждают чаще всего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выходят на связь спорта с самочувствием, эмоциями и командным взаимодействием, а также с языковой практикой в устных ответах.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 — здоровье, стресс и teamwork; остальные темы усиливают обсуждение и помогают говорить свободнее.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презентации; авторская классификация смысловых акцентов
</a:t>
            </a:r>
            <a:endParaRPr lang="en-US" sz="15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069" y="0"/>
            <a:ext cx="229716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and the body: здоровье, энергия, выносливость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тренирует сердечно-сосудистую и дыхательную системы. Она помогает организму лучше переносить нагрузку, а подростку — чувствовать себя бодрее в течение учебного дня.
</a:t>
            </a:r>
            <a:endParaRPr lang="en-US" sz="1499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мышцы, улучшает координацию и поддерживает правильную осанку. Это особенно важно в школьном возрасте, когда многие долго сидят за партой и работают за компьютером.
</a:t>
            </a:r>
            <a:endParaRPr lang="en-US" sz="1605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to keep fit и to stay in shape, а также improves stamina. При регулярных занятиях тело легче справляется с усталостью, а привычная активность становится более естественной.
</a:t>
            </a:r>
            <a:endParaRPr lang="en-US" sz="1566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 может boost energy, если она подобрана разумно и выполняется регулярно. Всемирная организация здравоохранения рекомендует подросткам не менее 60 минут умеренной или интенсивной активности в день.
</a:t>
            </a:r>
            <a:endParaRPr lang="en-US" sz="14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and the mind: стресс, настроение, концентрация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to reduce stress и снимает эмоциональное напряжение после уроков. Даже короткая прогулка, пробежка или тренировка дают ощущение внутренней разгрузки и спокойствия.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to clear the mind, когда нужно отдохнуть от умственной нагрузки. После движения проще вернуться к учебным задачам и воспринимать информацию без лишнего раздражения.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 многие чувствуют себя более уверенно и уравновешенно. Физическая активность помогает переключиться, поэтому настроение становится стабильнее, а повседневные трудности воспринимаются легче.
</a:t>
            </a:r>
            <a:endParaRPr lang="en-US" sz="1645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и 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могут improve concentration и помочь to feel more confident перед контрольной, выступлением или экзаменом. Это особенно важно для старшеклассников, которым нужен внутренний баланс.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7038"/>
            <a:ext cx="4759500" cy="26247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язык: полезные выражения для ответа на английском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выражения, которые удобно использовать в коротком устном ответе о спорте и здоровом образе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покрывают и личную практику, и ценности спорта, поэтому подходят для ответа, мини-диалога и письменного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подбор лексики по теме Sport and Healthy Lifestyle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sports: сотрудничество и коммуникация
</a:t>
            </a:r>
            <a:endParaRPr lang="en-US" sz="2938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 учат распределять обязанности, быстро понимать задачу и учитывать сильные стороны партнёров. Это формирует привычку работать не в одиночку, а ради общего результата.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команде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важно вовремя передавать информацию, поддерживать темп и реагировать на изменения ситуации. Поэтому футбол, баскетбол и волейбол развивают communication в практическом смысле.
</a:t>
            </a:r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на площадке
</a:t>
            </a:r>
            <a:endParaRPr lang="en-US" sz="1289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команды зависит от cooperation и доверия между игроками. Teammates учатся не обвинять друг друга в ошибках, а помогать и искать working strategy вместе.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командном спорте особенно заметны responsibility, respect for rules и fair play. Эти качества помогают сохранять дисциплину, принимать решение судьи и уважать соперника.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 и уважение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спорт влияет на повседневную жизнь школьника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регулярные занятия спортом влияют на тело, учёбу и социальные навыки.
</a:t>
            </a:r>
            <a:endParaRPr lang="en-US" sz="14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 sports: independence and self-control
</a:t>
            </a:r>
            <a:endParaRPr lang="en-US" sz="290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Swimming: patience in every movement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требует внимания к технике и умения распределять силы. Когда подросток тренируется в одиночку, он быстрее замечает собственные ошибки и учится исправлять их шаг за шагом, не сравнивая себя с другими.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Running: goals and progress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часто становится личным проектом: человек задаёт цель, отслеживает результат и постепенно увеличивает дистанцию. Такой формат помогает to train on one’s own, сохранять motivation и видеть, как меняется выносливость.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Gymnastics and martial arts: control and precision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и единоборства требуют концентрации, точности и строгого соблюдения техники. Здесь особенно важны self-control, perseverance and planning, потому что успех зависит от регулярной практики и внимательного отношения к деталям.
</a:t>
            </a:r>
            <a:endParaRPr lang="en-US" sz="10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Popular sports in English-speaking countries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особенно заметны football, rugby и cricket: они связаны с школьными командами, местными клубами и долгой спортивной культурой, которую важно уметь описывать по-английски.
</a:t>
            </a:r>
            <a:endParaRPr lang="en-US" sz="1642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предпочтения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чаще говорят о basketball, baseball и American football. Эти названия часто встречаются в новостях, разговорной речи и заданиях на сравнение культурных реалий.
</a:t>
            </a:r>
            <a:endParaRPr lang="en-US" sz="1621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Tennis, athletics и swimming популярны и в Британии, и в США, потому что эти виды спорта понятны международной аудитории и легко используются для тренировки лексики по теме sport.
</a:t>
            </a:r>
            <a:endParaRPr lang="en-US" sz="1615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компетенция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различий между British English и American English помогает правильно употреблять спортивную лексику, понимать тексты и уверенно отвечать на тему спорта на уроке.
</a:t>
            </a:r>
            <a:endParaRPr lang="en-US" sz="17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teenagers do sport and why they stop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подростков сильнее всего влияют удовольствие от занятий и поддержка окружающих; если условия неудобны, мотивация быстро снижается.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вовлечённость и поддержка удерживают от занятий лучше, чем внешнее давление; барьеры чаще связаны с режимом и уверенностью.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 Sport and Healthy Lifestyle; оценочные значения для визуализации, 2025
</a:t>
            </a:r>
            <a:endParaRPr lang="en-US" sz="1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and character: discipline, perseverance, fair play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приучают планировать время, соблюдать режим и выполнять обязательства. Для школьника это особенно важно, потому что спортивная привычка переносится и на учёбу.
</a:t>
            </a:r>
            <a:endParaRPr lang="en-US" sz="1325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 настойчивость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результат редко приходит быстро: прогресс строится постепенно. Именно поэтому он помогает развивать persistence, resilience и умение продолжать работу после неудачи.
</a:t>
            </a:r>
            <a:endParaRPr lang="en-US" sz="1429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отвечает за форму, посещение занятий и собственный прогресс, он лучше понимает связь между усилиями и результатом. Это укрепляет внутреннюю собранность.
</a:t>
            </a:r>
            <a:endParaRPr lang="en-US" sz="1542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 означает уважение к сопернику, правилам и итогам соревнования. Такой опыт учит достойно выигрывать и спокойно принимать поражение без агрессии и оправданий.
</a:t>
            </a:r>
            <a:endParaRPr lang="en-US" sz="1376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среда формирует self-control и уважение к правилам, поэтому занятия помогают не только стать сильнее физически, но и выработать зрелое поведение.
</a:t>
            </a:r>
            <a:endParaRPr lang="en-US" sz="15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спорт входит в школьную жизнь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предлагает секции и команды, где ученики выбирают занятия по интересам. На этом этапе формируется первый словарный запас по теме clubs, teams и free time.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секции начинаются постоянные занятия: ребята учатся работать в группе, слушать тренера и описывать свои действия на английском языке.
</a:t>
            </a:r>
            <a:endParaRPr lang="en-US" sz="116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 турниры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школьные матчи, эстафеты и турниры, где важны competition, support и fair play. Это удобный повод говорить о победах и трудностях.
</a:t>
            </a:r>
            <a:endParaRPr lang="en-US" sz="1228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здоровья и события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праздники объединяют учеников разных классов, расширяют круг общения и делают школьную жизнь более активной, яркой и практико-ориентированной.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спорта и их основной пользы
</a:t>
            </a:r>
            <a:endParaRPr lang="en-US" sz="2797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какие качества развивает каждый вид спорта и чем он полезен для подростка.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спорта развивают разные сильные стороны, но все они поддерживают здоровье, уверенность и способность работать над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Sport and Healthy Lifestyle
</a:t>
            </a:r>
            <a:endParaRPr lang="en-US" sz="15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in family and friendship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прогулки, пробежки и игры во дворе создают привычку проводить время вместе, а не поодиночке. Это делает спорт естественной частью семейной жизни и общения.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 парные активности помогают почувствовать belonging, потому что участники учатся слушать друг друга, договариваться и уважать общий результат.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родители или друзья интересуются успехами, подростку легче сохранять motivation и не бросать занятия после первых трудностей. Поддержка снижает страх ошибки.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создаёт общие темы для разговора и совместные воспоминания. Именно поэтому слова friendship, encouragement, shared activity и togetherness особенно точны для этой темы.
</a:t>
            </a:r>
            <a:endParaRPr lang="en-US" sz="175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prevents students from being active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препятствий можно уменьшить организацией дня и выбором доступного вида активности, а не только силой воли.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с режимом, доступностью и психологическим комфортом; значит, решения должны быть практичными и постепенными.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школьной мотивации к спорту; оценочные значения для визуализации, 2025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безопасных занятий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занятием важно разогреть мышцы и суставы, чтобы снизить риск травмы и подготовить тело к нагрузке. Warm-up помогает войти в тренировку постепенно.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движения влияет на результат не меньше, чем усилие. Если следить за posture и выполнять упражнения правильно, нагрузка становится более полезной и безопасной.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нужны отдых, water, cool-down и сон, потому что recovery помогает мышцам восстановиться и избежать переутомления. Без этого прогресс замедляется.
</a:t>
            </a:r>
            <a:endParaRPr lang="en-US" sz="137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частые или слишком интенсивные тренировки приводят к overtraining, снижению энергии и раздражительности. Разумный training load делает спорт устойчивой привычкой, а не источником стресса.
</a:t>
            </a:r>
            <a:endParaRPr lang="en-US" sz="12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сформировать устойчивую спортивную привычку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интерес превращается в регулярное действие и затем в устойчивую привычку.
</a:t>
            </a:r>
            <a:endParaRPr lang="en-US" sz="14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ежедневная опора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полезен не только для тела, но и для настроения, характера и общения. Для десятиклассника он ещё и становится удобной темой для английского языка и личного развития.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2026-05-31T15:29:28Z</dcterms:created>
  <dcterms:modified xsi:type="dcterms:W3CDTF">2026-05-31T15:29:28Z</dcterms:modified>
</cp:coreProperties>
</file>