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Gedichte und Lieder на уроке немецкого языка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песни помогают учить немецкий легко, ритмично и с удовольствием.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стихи и песни на уроке немецкого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стихи и песни на уроке немецкого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проще понять и повторить, чем длинные предложения. Рифма, ритм и мелодия помогают запоминать слова, тренировать слух и делать немецкую речь привычной для детей 8–10 лет.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немецкое стихотворение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Немецкое стихотворение обычно состоит из коротких строк, которые удобно читать по очереди и повторять хором. Так детям легче следить за текстом и не терять мысль.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в конце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детских стихах строки заканчиваются похожими звуками. Рифма делает текст звучным, а ещё помогает быстрее узнавать знакомые слова на слух и отличать их друг от друга.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часто встречаются названия животных, предметов и явлений природы. Слова вроде der Hund, die Katze, die Sonne и der Mond понятны младшим школьникам и хорошо запоминаются.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удобно читать хором, по строчкам или учить наизусть. Повторение вслух помогает привыкнуть к звучанию немецкого языка и увереннее произносить новые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песню немецкой песней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песня соединяет слова и музыку: без мелодии она теряет половину настроения. В ней часто встречаются приветствия, счёт и простые действия, которые легко понять и повторить.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и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возвращается снова и снова, поэтому дети быстро его запоминают. Для 3 класса особенно подходят короткие песни с ясным ритмом и глаголами gehen, singen, lachen, springen.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таких пар ребёнок слышит, тем быстрее он узнаёт слова на слух и не путает их в тексте.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парных примера помогают заметить, как похожи окончания слов.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формулировки подготовлены по материалу слайда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ударение в немецких словах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ударение в немецких словах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немецких словах ударение обычно слышно на одном слоге, и именно оно задаёт движение строки. Поэтому считалки и рифмовки звучат чётко и легко запоминаются.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ритм особенно полезен детям: eins, zwei, drei; morgens, mittags, abends; klein und fein. Такие ряды удобно читать вслух, отбивать ладошками и даже тихо напевать.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01785" y="3013851"/>
            <a:ext cx="164063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жанры на немецком языке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помогают в играх и часто начинаются с простых чисел. В них много повторов, поэтому дети быстро подхватывают текст и начинают произносить его почти автоматически.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песенки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для детей обычно имеют ясный мотив и простой припев. Они связаны с приветствиями, школой, животными и праздниками, поэтому слова сразу попадают в знакомую тему.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рифмовки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рифмованные строки тренируют внимание: ребёнок слушает, сравнивает слова и догадывается по звучанию. Это превращает немецкий язык в маленькую языковую игру.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стихи о временах года и природе помогают учить лексику без перегрузки. В них часто повторяются одни и те же слова, а значит, запоминание идёт спокойнее и увереннее.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немецкая песня или стихотворение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темы и простых слов рождается короткий текст для чтения или пения.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природе в немецких стихах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ветер в одном куплете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детском стихе die Sonne может не просто светить, а улыбаться, а der Wind — тихо бежать по улице. Такие образы сразу оживляют текст. Ребёнок слышит знакомые слова и легче связывает их с погодой и настроением.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танцует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Schnee часто появляется рядом с зимой, праздником и игрой. В стихах снег может танцевать, кружиться и падать мягко, как пушинка. Благодаря этому немецкие слова становятся не абстрактными, а почти видимыми.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дерево и дождь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Himmel, der Baum и der Regen помогают говорить о природе простыми фразами. В детских стихах дерево может шептать, небо — ждать солнца, а дождь — стучать по крыше. Такой текст легко представить и запомнить.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стихи помогают запоминать немецкие слова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Слушаем короткий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сначала слышит знакомые и новые слова вместе с ритмом. Так они не выглядят страшно и быстро становятся узнаваемыми.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Замечаем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встречается несколько раз, оно закрепляется в памяти. Повтор в стихе работает почти как дружеское напоминание.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Связываем слово с образом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животные, школа и семья легко запоминаются, когда слово связано с картинкой, движением или маленькой историей.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Говорим увереннее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повторений дети охотнее произносят слова вслух. Стихотворение помогает говорить без страха и с улыбкой.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уроке, на празднике и на сцене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для общего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немецкого песни звучат как короткая и весёлая разминка. Они помогают классу настроиться на работу и сразу услышать живую речь, а не только слова из учебника.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для выступлений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праздниках и маленьких концертах особенно уместны песни-приветствия, песни о временах года и новогодние песни. Их легко петь вместе, и каждый ученик чувствует себя частью общего выступления.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Стихи обычно пишет поэт. Он подбирает слова, рифмы и короткие строки так, чтобы текст легко читался и запоминался детьми.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Для младших школьников авторы выбирают простые фразы и знакомые слова. Так текст звучит ясно, а ученикам легче следить за смыслом и повторять его.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Песню создают поэт и композитор: один сочиняет слова, другой — мелодию. Иногда это делает один автор, если ему удаётся придумать и текст, и музыку.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создаёт стихи и песни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детских произведениях часто повторяются целые строки или отдельные слова. Такой приём помогает быстрее выучить текст и смелее произносить его вслух.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 на немецком языке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 на немецком языке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 чтении важно делать паузы и произносить слова отчётливо. Тогда строка звучит ровно и понятно, а слушателю легче уловить ритм и интонацию текста.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Спокойные стихи читают мягко, а весёлые рифмовки и считалки — бодро и живо. Чёткая артикуляция помогает различать похожие звуки и тренирует слух младших школьников.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Смысл часто становится понятен через действия. Когда в стихе есть слова lachen, springen, schlafen или tanzen, их легко догадаться по движению и ситуации.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Повторы и сравнения тоже помогают понять текст. Если слово встречается несколько раз, оно становится главным и подсказывает, о чём говорит стихотворение.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Иногда одно слово передаёт не только предмет, но и настроение. Sonne обычно вызывает радость, а Regen может звучать спокойно или немного грустно.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понимать смысл короткого немецкого текста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короткий детский текст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создания понятного и звучного стихотворения или песенки для 3 класса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лучше запоминаются с мелодией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помогает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звучит в песне, оно запоминается не как отдельный перевод, а как часть мелодии. Повторяющийся мотив помогает удержать в памяти приветствия, счёт и названия знакомых предметов.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речи 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поддерживает произношение и делает повторение менее утомительным. После нескольких прослушиваний дети начинают говорить смелее, потому что многие слова уже знакомы им на слух.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64248"/>
            <a:ext cx="292200" cy="233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 детских песен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дети поют о кошках, собаках, птицах и других животных. Такие песни понятны без сложных объяснений, потому что образ животного сразу вызывает знакомую картинку.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школе, дружбе и совместных играх встречаются почти везде. Они помогают детям говорить о том, что происходит вокруг них каждый день, и создают тёплое настроение.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и 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Осень, зима, Новый год, весна — любимые темы для детских песен. Слова могут быть разными, но радость, ожидание и удивление в них очень похожи.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рифма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рифма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звучит как маленький сюрприз в конце строки. Ребёнок слышит знакомое созвучие и радуется, будто сам угадал продолжение.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третьеклассников рифма особенно удобна на слух: она помогает удерживать внимание и не терять строчку. Текст сразу кажется живее и гораздо интереснее.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Они тренируют слух: дети учатся различать звуки, ударение и похожие слова. Это помогает лучше понимать немецкую речь на уроке.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немецкие стихи и песни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Они развивают память, потому что короткие строки и повторы легко удерживаются в голове. Так новые слова запоминаются без скучной зубрёжки.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Они укрепляют произношение и уверенность. Когда ученик читает или поёт вслух, ему легче говорить громко, чётко и без лишнего волнения.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Они делают урок дружелюбнее и живее. Игровой ритм помогает детям учиться с интересом, а не с тяжёлым вздохом.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песни делают немецкий язык ближе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Gedichte und Lieder помогают детям слышать, повторять и чувствовать немецкий язык. Благодаря рифме, ритму и мелодии новые слова запоминаются легче, а урок становится ярким и радостным.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2026-05-25T03:39:34Z</dcterms:created>
  <dcterms:modified xsi:type="dcterms:W3CDTF">2026-05-25T03:39:34Z</dcterms:modified>
</cp:coreProperties>
</file>