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 и «Разговор лягушек»
</a:t>
            </a:r>
            <a:pPr algn="l" indent="0" marL="0">
              <a:lnSpc>
                <a:spcPct val="100000"/>
              </a:lnSpc>
              <a:buNone/>
            </a:pPr>
            <a:r>
              <a:rPr lang="en-US" sz="3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песенка, где слово звучит как музыка.
</a:t>
            </a:r>
            <a:endParaRPr lang="en-US" sz="391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— мастер звучного слова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был поэтом и переводчиком, который умел писать просто, ясно и очень музыкально. Его стихи легко читать вслух, запоминать и с удовольствием повторять.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народная песенка в основе стихотворения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стихотворения лежит чешская народная песенка. Маршак бережно сохраняет её весёлый и короткий характер, чтобы текст звучал живо и легко.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 часто строятся на повторе, простом сюжете и забавной ситуации. Именно поэтому они быстро запоминаются и вызывают улыбку у слушателя.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убирает народную простоту, а делает её понятной русским детям. Благодаря этому стихотворение остаётся и фольклорным, и очень близким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как смешные собеседники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лягушки разговаривают друг с другом так, будто перед нами настоящая беседа. Их короткие реплики звучат звонко, бойко и очень забавно.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представить вечер у воды, тихое болото и двух лягушек на кочке. Кажется, будто они устроили маленький концерт для 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стихотворение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повторяются, строки идут одна за другой, и от этого текст напоминает песенку. Ритм делает чтение лёгким и бодрым.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важнее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остаётся совсем простой, но именно музыка речи делает её интересной. Слушать такие строки так же приятно, как напевать мелодию.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погружает читателя в короткий и весёлый диалог. Главное здесь не событие, а то, как звучат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стихотворения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самого разговора лягушек. Они говорят как маленькие серьёзные собеседники, и от этого обычная сценка становится особенно забавной.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мягкий и доброжелательный. Автор не высмеивает героев, а с улыбкой показывает их поведение, поэтому стихотворение приятно читать детям.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выглядит грубым или обидным. В нём есть лёгкая игра, а не насмешка, и именно поэтому он хорошо подходит младшим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короткие строки помогают почувствовать движение речи. Текст запоминается быстрее, потому что одна строка как будто откликается на другую.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слова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и удачные созвучия делают стихотворение особенно музыкальным. Слова не только передают смысл, но и создают радостное звучание.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Прыгающий ритм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звучит чётко и легко, словно лягушки прыгают по кочке. От этого стихотворение читается бодро и весело, почти как игровая считалка.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 и звукопись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Маршак превращает песенку в русское стихотворение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интонация в строках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простые слова и удобные для чтения строки. Поэтому стихотворение воспринимается как родное, хотя его основа пришла из чешского фольклора.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перевод, а не буквальный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не переводит песенку сухо и дословно. Он передаёт её настроение, шутку и лёгкость, чтобы текст звучал естественно и интересно для детей.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Болото, вода и вечер создают тихое пространство, где слышны только короткие реплики лягушек. Природа здесь не фон, а часть самой игры слов.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мир стихотворения кажется живым и немного сказочным. Он знаком детям, потому что в нём есть обычные природные детали, но они поданы весело.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кочка и вода помогают увидеть сценку как маленький природный спектакль. От этого текст становится образным, понятным и легко представимым.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3363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небольшое, поэтому его удобно читать несколько раз подряд. Ребёнок быстро удерживает в памяти короткие строки и последовательность реплик.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повтор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повтор помогают словам звучать дружно и упорядоченно. Из-за этого стихотворение легко произносить и ещё легче запоминать на слух.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вслух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чётко и ритмично, как маленькая песенка. Такое чтение приносит удовольствие и помогает услышать красоту звучащего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Олицетворение: животные говорят как люди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лягушки ведут разговор так, будто они настоящие собеседники. Благодаря этому обычные болотные жители становятся героями весёлой сценки и сразу привлекают внимание читателя.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приём называется олицетворением. Он оживляет картину природы, добавляет немного волшебства и помогает услышать, как слово может передавать не только смысл, но и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интонация в переводе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Маршак не передаёт песенку дословно, а выбирает такие слова, которые легко и приятно звучат по-русски. Из-за этого текст читается свободно и естественно.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Поэт сохраняет простоту народной шутки, но делает её близкой русским детям. Каждая строка звучит так, будто её можно сразу повторить вслух.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стихотворении нет тяжёлых или книжных выражений. Простые слова помогают услышать живую интонацию разговора и не отвлекаться от самого звучания речи.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Поэтому перевод воспринимается как родное стихотворение, а не как чужой текст. В нём чувствуется мастерство Маршака и уважение к народному источнику.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детям 2 класса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стоит услышать повторяющиеся слова и короткие строки. Они делают стихотворение похожим на весёлую песенку, которую легко читать хором или по ролям.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можно найти рифму и понять, как она помогает запомнить текст. Рифмованные строки звучат чётко, бодро и очень выразительно.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Ещё важно заметить, что смешной разговор двух лягушек помогает почувствовать силу поэзии. Даже маленькое стихотворение может быть ярким, если в нём есть ритм и звук.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произведение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Стихотворение вызывает улыбку, потому что лягушки разговаривают по-человечески. Такая шутка кажется доброй и совсем не обидной.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Читателю становится любопытно наблюдать за маленькой сценкой у воды. В ней есть движение, звук и лёгкое озорство, которое сразу оживляет картину.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Настроение текста спокойное и дружелюбное. Он не пугает и не удивляет резко, а мягко приглашает послушать, как красиво и весело может звучать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музыка Маршака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слышны звонкие согласные, повтор слов и чёткий ритм. Из-за этого строки звучат, как маленькая мелодия, которую хочется произносить бодро, ясно и с улыбкой.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здесь не менее важно, чем смысл. Маршак показывает, что поэзия может быть похожа на музыку, а каждое слово — на маленький прыжок по кочке.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Песенка напоминает народное произведение своей краткостью. Она не рассказывает длинную историю, а показывает одну смешную и запоминающуюся сценку.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ней легко слышится ритм, похожий на приговорку или прибаутку. Такие тексты удобно повторять, потому что они звучат живо и просто.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устным народным творчеством
</a:t>
            </a:r>
            <a:endParaRPr lang="en-US" sz="3347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Народным песенкам часто свойственны игра, повтор и шутка. Всё это есть и здесь, поэтому стихотворение кажется близким фольклорной традиции.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Маршак бережно сохраняет этот народный характер. Он делает текст понятным современному читателю, но не убирает его песенную лёгкость и весёлую интонацию.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внимательное чтение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услышать созвучие строк и сделать чтение более лёгким. Рифмованные слова быстро запоминаются и создают ощущение законченности.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 создаёт особую музыкальность. Когда читаешь внимательно, замечаешь, что звуки тоже умеют рисовать настроение и движение.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текст похожим на песенку и подчёркивает главное. Он помогает детям заметить, как поэт строит весёлый и ясный разговор.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делает стихотворение живым и запоминающимся. Маленькая смешная сценка показывает, что поэзия может радовать даже самыми простыми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понятный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удобно для второго класса, потому что оно небольшое и не требует сложного пересказа. Дети быстро улавливают его смысл и легко следят за чтением.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подходит для урока литературного чтения
</a:t>
            </a:r>
            <a:endParaRPr lang="en-US" sz="2935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слушать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заметить, как звучат рифма, повтор и интонация. Его интересно читать вслух, потому что оно словно подсказывает нужный ритм и учит слушать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стихотворения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основе текста лежит народная песенка, поэтому он сохраняет простоту, краткость и весёлую интонацию. Это сразу сближает его с фольклором.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Разговорная форма делает стихотворение похожим на живую сценку. Лягушки общаются так естественно, что читателю легко представить их на кочке у воды.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Юмор здесь мягкий и добрый. Он не высмеивает героев, а просто создаёт радостное настроение и заставляет улыбнуться.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Звукопись и чёткий ритм превращают текст в маленькую поэтическую шутку. Благодаря этому стихотворение легко остаётся в памяти после первого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«Разговор лягушек» запоминается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превратил чешскую народную песенку в звонкое русское стихотворение, которое легко читать и приятно слушать. В нём есть добрый юмор, ритм и настоящая словесная музыка.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2026-05-24T06:57:44Z</dcterms:created>
  <dcterms:modified xsi:type="dcterms:W3CDTF">2026-05-24T06:57:44Z</dcterms:modified>
</cp:coreProperties>
</file>