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алгебра и векторный метод в геометрии 9 класса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Векторы, координаты и точные вычисления в одной теме.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векторы нужны в геометрии
</a:t>
            </a:r>
            <a:endParaRPr lang="en-US" sz="177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Векторный язык помогает точно описывать направление, движение и положение фигур. Он соединяет геометрию с алгеброй и делает решения задач более наглядными и строгими.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вектора и его основные характеристики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07086" y="1379432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 — это направленный отрезок, у которого есть начало, конец, длина и направление. Он позволяет не только показать связь между точками, но и точно описать перемещение.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78724" y="1379428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вектора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называется модулем. Именно модуль показывает величину вектора, а направление указывает, куда он направлен. Эти две характеристики всегда рассматривают вместе.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850435" y="1379428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 одинаковое направление, даже если расположены в разных местах чертежа. Их можно мысленно переносить параллельно без изменения свойств.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22144" y="1379428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равны по длине, но направлены в разные стороны. Такой случай часто возникает при вычитании векторов и при сравнении двух перемещений.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7194065" y="1379428"/>
            <a:ext cx="143758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длину 0 и не имеет определённого направления. Он важен как особый случай, когда результат действий с векторами может полностью исчезать.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изображают вектор на чертеже и в координатной плоскости
</a:t>
            </a:r>
            <a:endParaRPr lang="en-US" sz="2046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05282" y="983780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изображают стрелкой: начало соответствует первой точке, а острие показывает конец и направление. Такой способ записи сразу делает видимым, куда направлен отрезок.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172580" y="983786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обозначен как AB, то точка A считается началом, а точка B — концом. Это помогает не путать направление при решении задач и построении чертежа.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839925" y="983786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параллельно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вектор можно переносить параллельно в любое место плоскости. При этом его длина и направление не меняются, поэтому свойства остаются теми же.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07256" y="983786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удобно сразу различать модуль, направление и положение концов вектора. Это делает задачу более понятной и помогает проверять правильность построения.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74590" y="983786"/>
            <a:ext cx="1467282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координатной плоскости вектор удобно связывать с координатами его концов. Тогда можно точно находить его характеристики и переходить от рисунка к вычислениям.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векторов и их признаки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свойства векторной алгебры, 9 класс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типы векторов и их отличительные свойства.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связаны с длиной и направлением. Особые случаи — нулевой и единичный векторы, а коллинеарность показывает общее направление линий.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и его правила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Правило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вектор откладывают от начала второго. Сумма соединяет начало первого с концом второго и показывает общий результат двух перемещений.
</a:t>
            </a:r>
            <a:endParaRPr lang="en-US" sz="1522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Правило параллелограмма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вектора выходят из одной точки, их сумму находят как диагональ параллелограмма, построенного на этих векторах.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Свойство перестановки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порядок слагаемых можно менять: a + b = b + a. Итоговый вектор от этого не изменяется.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Свойство объединения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трёх векторов можно сначала сложить любые два, а затем прибавить третий: (a + b) + c = a + (b + c).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направление векторов влияет на результат сложения
</a:t>
            </a:r>
            <a:endParaRPr lang="en-US" sz="2215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направления, тем больше итоговый вектор; при противоположных направлениях возможна взаимная компенсация.
</a:t>
            </a:r>
            <a:endParaRPr lang="en-US" sz="1589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правилам сложения векторов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только общий характер результата: точное значение зависит от модулей векторов и угла между ними.
</a:t>
            </a:r>
            <a:endParaRPr lang="en-US" sz="1709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 как сложение с противоположным вектором
</a:t>
            </a:r>
            <a:endParaRPr lang="en-US" sz="1936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6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a − b удобно понимать как сумму a + (−b). Здесь вектор −b имеет ту же длину, что и b, но направлен в противоположную сторону.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2775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используют при нахождении смещения, разности координат и сравнении положения точек. Он делает рассуждение короче и точнее, чем работа только по рисунку.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41655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вычитание показывает переход от одной точки к другой через противоположно направленный вектор. Это помогает увидеть, как меняется положение объектов.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с векторами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перейти от чертежа к точному вычислению.
</a:t>
            </a:r>
            <a:endParaRPr lang="en-US" sz="1652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 число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5174" y="983780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умножить вектор на положительное число, направление сохранится, а длина изменится в нужное количество раз. Такой результат легко увидеть на чертеже.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611999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отрицательное число вектор меняет направление на противоположное. Длина при этом тоже изменяется, но сам отрезок остаётся сонаправленным уже в другую сторону.
</a:t>
            </a:r>
            <a:endParaRPr lang="en-US" sz="1392" dirty="0"/>
          </a:p>
        </p:txBody>
      </p:sp>
      <p:sp>
        <p:nvSpPr>
          <p:cNvPr id="13" name="Text 4"/>
          <p:cNvSpPr txBox="1"/>
          <p:nvPr/>
        </p:nvSpPr>
        <p:spPr>
          <a:xfrm>
            <a:off x="4698803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умножить вектор на 0, получится нулевой вектор. У него нет направления и длина равна 0, поэтому он выделяется как особый случай.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785607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сопоставлять a, 2a, −a и 0a на одном рисунке. Тогда сразу видно, как коэффициент влияет на длину и направление вектора.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5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9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разности находятся отдельно по каждой оси.
</a:t>
            </a:r>
            <a:pPr algn="ctr" indent="0" marL="0">
              <a:lnSpc>
                <a:spcPct val="100000"/>
              </a:lnSpc>
              <a:buNone/>
            </a:pPr>
            <a:r>
              <a:rPr lang="en-US" sz="29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координат вектора AB = (x2 − x1; y2 − y1)
</a:t>
            </a:r>
            <a:endParaRPr lang="en-US" sz="4353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вектора записывается через две координатные разности и позволяет сразу перейти от точек к вычислениям.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векторной алгебры в координатах
</a:t>
            </a:r>
            <a:endParaRPr lang="en-US" sz="2295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превращает действия с векторами в обычные вычисления с числами и помогает быстро находить длину, сумму и разность.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 координатной формы вектора и его длины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основные действия с векторами записываются через координаты.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векторы используются в реальных задачах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области опираются на одно и то же свойство: у величины есть не только размер, но и направление.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векторных величин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Векторный язык помогает описывать не только движение, но и изменение положения объектов, поэтому его удобно применять в разных учебных и технических задачах.
</a:t>
            </a:r>
            <a:endParaRPr lang="en-US" sz="1369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113" y="1317313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5175" y="1317313"/>
            <a:ext cx="764925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позволяет векторный метод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 равенство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Векторный подход помогает строго проверять, параллельны ли прямые, равны ли отрезки и совпадают ли направления, не полагаясь только на вид чертежа.
</a:t>
            </a:r>
            <a:endParaRPr lang="en-US" sz="1408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сторон
</a:t>
            </a:r>
            <a:pPr algn="ctr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координат векторов удобно находить длины сторон фигур, сравнивать отрезки и получать точный ответ там, где на рисунке видно лишь приблизительно.
</a:t>
            </a:r>
            <a:endParaRPr lang="en-US" sz="1477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Неизвестные точки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координаты части фигуры, можно восстановить недостающую вершину, середину отрезка или точку деления, используя формулы для векторов и координат.
</a:t>
            </a:r>
            <a:endParaRPr lang="en-US" sz="1389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фигуры
</a:t>
            </a:r>
            <a:pPr algn="ct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полезен в треугольниках и параллелограммах: он переводит геометрическое рассуждение в понятные вычисления и делает решение более коротким и проверяемым.
</a:t>
            </a:r>
            <a:endParaRPr lang="en-US" sz="1313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геометрической задачи вектором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строится от данных на чертеже к проверяемому вычислению.
</a:t>
            </a:r>
            <a:endParaRPr lang="en-US" sz="1501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в физике: сила, скорость, перемещение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показывает, как одно тело действует на другое, поэтому ей важны и величина, и направление. На рисунках она изображается стрелкой и измеряется в ньютонах.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тоже имеет направление: важно не только, насколько быстро движется объект, но и куда он движется. Поэтому её удобно представлять вектором, особенно в задачах на движение.
</a:t>
            </a:r>
            <a:endParaRPr lang="en-US" sz="1471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отражает изменение положения тела от начальной точки к конечной. Оно не совпадает с длиной пути и всегда задаётся отрезком с направлением.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величин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складывают силы или скорости, используют те же правила, что и для геометрических векторов. Это помогает точно описывать движение и результаты действия нескольких факторов.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Скалярные и векторные величины: различия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направление несущественно, используют скалярную запись; если важно направление, без вектора не обойтись.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скалярных и векторных величин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одни величины описываются только числом, а другие требуют ещё и направления. Именно это определяет способ записи и решения задачи.
</a:t>
            </a:r>
            <a:endParaRPr lang="en-US" sz="1399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выполнении векторных заданий
</a:t>
            </a:r>
            <a:endParaRPr lang="en-US" sz="2295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9017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модуль и 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самого вектора записывают только его длину. Это приводит к неверному ответу, потому что модуль показывает размер, а не направление.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200042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только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нельзя просто прибавлять числовые значения. Нужно учитывать направление векторов, иначе результат будет не соответствовать реальному построению.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861042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знак минуса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противоположным вектором легко пропустить знак. Из-за этого разность векторов превращается в неправильную сумму и меняется весь ответ.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22055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точки и 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 и координаты вектора записываются похоже, но означают разное. Если перепутать их, формула станет неверной уже на первом шаге.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83067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сверять ответ с чертежом и с координатной формулой. Такая проверка помогает быстро заметить несоответствие и исправить ошибку до сдачи решения.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векторов, которые нужно знать в 9 классе
</a:t>
            </a:r>
            <a:endParaRPr lang="en-US" sz="2133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05358" y="1061800"/>
            <a:ext cx="1467461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можно переносить параллельно самому себе, и его длина и направление при этом не меняются. Это свойство делает векторы удобными для сравнения фигур.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72865" y="1061800"/>
            <a:ext cx="1467461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сложения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подчиняется переместительному и сочетательному законам. Благодаря этому можно менять порядок и группировку слагаемых, не меняя итоговый вектор.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840273" y="1061800"/>
            <a:ext cx="1467461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положительное число вектор растягивается или сжимается, а при отрицательном ещё и меняет направление на противоположное. При нуле получается нулевой вектор.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07686" y="1061800"/>
            <a:ext cx="1467461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задан координатами, его удобно вычислять по формулам. Это снижает вероятность ошибки и позволяет быстрее находить сумму, разность и длину.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7174920" y="1061800"/>
            <a:ext cx="1467321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запись превращает многие геометрические задачи в последовательность ясных вычислений. Поэтому она особенно полезна там, где на рисунке трудно увидеть ответ сразу.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Векторы: язык точных решений в геометрии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соединить рисунок, координаты и вычисления в одно решение. Освоив их, можно быстрее решать геометрические задачи и увереннее работать с направлением, длиной и положением фигур.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2026-06-03T13:49:04Z</dcterms:created>
  <dcterms:modified xsi:type="dcterms:W3CDTF">2026-06-03T13:49:04Z</dcterms:modified>
</cp:coreProperties>
</file>