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Салтыков-Щедрин. Очерк жизни и творчества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2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Сатирик, который научил общество узнавать себя в зеркале смеха.
</a:t>
            </a:r>
            <a:endParaRPr lang="en-US" sz="211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писал в эпоху отмены крепостного права, цензурных ограничений и бурных дискуссий о будущем страны. Именно тогда сатира стала не только литературным приемом, но и способом говорить о власти, обществе и нравственной ответственности.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реформ и острых споров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личный опыт постепенно превратился в зрелую сатирическую позицию.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пути писателя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родился в дворянской семье в Тверской губернии. С ранних лет он видел устройство помещичьего быта и сословные различия.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усадьбе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крепостной среды научила его замечать бытовую несправедливость, зависимость людей и скрытые механизмы власти.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семейная атмосфера и дисциплина развили наблюдательность, точность памяти и умение оценивать человеческие характеры.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раннее формирование личности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Салтыков-Щедрин оказался в кругу, где ценили слово, образование и гражданскую мысль. Здесь он получил широкий гуманитарный фундамент и привычку к точной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стихотворения ещё были ученическими, но уже в них заметны ирония, интерес к общественным вопросам и стремление к смысловой ясности. Позже именно проза стала главным языком его таланта.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и первые литературные опыты
</a:t>
            </a:r>
            <a:endParaRPr lang="en-US" sz="2547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канцелярии Военного министерства дала Салтыкову-Щедрину редкую возможность изнутри увидеть чиновничий порядок, где формальность часто важнее реального дела.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1848 году его отправили в Вятку. Ссылка усилила недоверие к произволу власти и сделала его сатиру более жёсткой и принципиальной.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Бюрократическая рутина, зависимость от начальства и равнодушие к человеку стали для него не отвлечённой темой, а личным жизненным опытом наблюдения и критики.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служба и конфликт с властью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М. Е. Салтыкова-Щедрина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писатель постепенно переходил от первых опытов к крупной социальной прозе.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пути его сатира становится более концентрированной, резкой и исторически обобщающей.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творчества по периодам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писателя повторяются власть, нравственный распад и социальная критика, но каждый жанр раскрывает их по-своему.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темы в главных книгах писателя.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проблематика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цикле провинциальная Россия показана через узнаваемые типы чиновников, обывателей и мелких начальников. Их поведение раскрывает скрытую нелепость повседневного порядка.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точное наблюдение за бытом с гротеском. Благодаря этому бытовые сцены превращаются в острую картину общественных отношений.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ясно проявляется его главный принцип: смех не развлекает, а разоблачает лицемерие, несправедливость и моральную пустоту.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«Губернские очерки»: рождение сатирического реализма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 как образ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Глупов в романе не просто место действия, а обобщённая модель страны. В его истории узнаются страх перед властью, покорность и привычка жить по указке сверху, даже когда это разрушает саму жизнь.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Градоначальники и абсурд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градоначальников превращается в сатирическую галерею чиновной нелепости. Угрюм-Бурчеев, Брудастый, Фердыщенко и другие воплощают произвол, механическое управление и подавление живой человеческой энергии.
</a:t>
            </a:r>
            <a:endParaRPr lang="en-US" sz="1050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как сатирическая модель России
</a:t>
            </a:r>
            <a:endParaRPr lang="en-US" sz="23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Головлевых показывает, как родственные связи превращаются в формальность: за внешней благопристойностью скрываются расчет, взаимное недоверие и привычка использовать близких.
</a:t>
            </a:r>
            <a:endParaRPr lang="en-US" sz="114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раскрывает, как уходит человеческое тепло: в доме остаются отчуждение, страх, одиночество и невозможность подлинного общения между родителями, детьми и родственниками.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Иудушка Головлев — не просто отрицательный персонаж, а точный художественный образ лицемерия, нравственной пустоты и духовного паразитизма, которые разъедают семью изнутри.
</a:t>
            </a:r>
            <a:endParaRPr lang="en-US" sz="1168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здесь соединена с сатирой: Салтыков-Щедрин показывает не частную трагедию, а исторический тупик дворянского уклада, утратившего жизненную опору.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«Господа Головлевы»: распад семьи и нравственный холод
</a:t>
            </a:r>
            <a:endParaRPr lang="en-US" sz="2316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основным произведениям и жанровым группам, составленная на основе программы презентации.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писателя не существуют отдельно: они поддерживают единую сатирическую задачу и помогают по-разному увидеть общественную болезнь.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сатирический роман и сказка: именно они лучше всего передают обобщение типов, нравственных конфликтов и исторической критики.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жанров у Салтыкова-Щедрина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«Сказки»: предельная концентрация сатиры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сказочные персонажи позволяют говорить о социальных отношениях без прямого назидания. Через них писатель легко выводит страх, хитрость, безволие и зависимость.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Аллегорические герои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 простой сказочной формой стоит разговор о власти, несправедливости и привычке к подчинению. Читатель быстро узнает в образах реальные общественные типы.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текст, точная деталь и запоминающаяся реплика делают сатиру особенно острой. Каждая фраза работает на смысл и усиливает обличительный эффект.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афористичность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обращены не к детям, а к взрослому читателю, который способен увидеть в смешном сюжете серьезный разговор о трусости, паразитизме и общественной пассивности.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гражданская позиция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658" y="1808050"/>
            <a:ext cx="341958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Салтыкова-Щедрина, представленных в презентации.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Салтыкова-Щедрина работают не изолированно, а в единой системе сатирического обличения.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усиливают друг друга: писатель не только высмеивает, но и вскрывает глубинную причину общественных и нравственных искажений.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приемы писателя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сознательно смешивает книжную речь, просторечие, канцелярские обороты и фольклорные элементы, чтобы передать столкновение официального мира, народной среды и авторской оценки.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Салтыкова-Щедрина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фраза часто строится на повторе, ритме, афористичности и резком контрасте, благодаря чему даже короткая реплика звучит как точная характеристика человека или эпохи.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Неловкость, шаблонность и пустословие персонажей становятся художественным доказательством их духовной бедности: язык у Салтыкова-Щедрина сам разоблачает говорящего.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общественная позиция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трибуна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«Современником» и «Отечественными записками» помогало писателю участвовать в литературной и общественной полемике своего времени.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произвола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публицистических текстах он остро говорил о цензуре, чиновничьей власти и социальных противоречиях, не маскируя гражданской оценки происходящего.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Салтыкова-Щедрина слово было не развлечением, а формой гражданского действия: литература должна называть зло и мешать ему становиться нормой.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общественного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 уделял положению народа и нравственной цене реформ, показывая, что внешнее обновление не решает проблему бесправия.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книгах Россия предстает как страна исторической усталости, где люди привыкают к несвободе и перестают верить в возможность быстрых перемен.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сказки усиливают ощущение внутренней болезни общества: писатель показывает, что главная преграда переменам — не только власть, но и страх, инерция, равнодушие.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«Пошехонской старине» личные воспоминания соединяются с социальной критикой, поэтому частная судьба превращается в размышление о целой эпохе и ее привычках.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поздних произведениях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оценка по произведениям, перечисленным в презентации.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сюжеты писатель снова и снова возвращается к вопросу о цене несвободы и привычке общества мириться с несправедливостью.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бюрократия и историческая инерция: именно они связывают частную сатиру с широким диагнозом эпохи.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творчества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расширил границы сатиры, показав, что гротеск и аллегория могут быть не менее точны, чем реалистическая деталь, если речь идет об общественных пороках.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утвердили в литературе особый тип критического взгляда на власть, привычку к насилию и моральное самообманное благополучие привилегированных слоев.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последующих читателей он важен еще и как писатель, который научил видеть в литературе средство нравственного размышления, а не только художественного удовольствия.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русской литературы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Салтыков-Щедрин: смех как диагноз эпохи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показал, что смех способен быть точным инструментом анализа общества. Его книги и сегодня учат распознавать власть без совести, привычку к несвободе и духовную пустоту.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2026-05-19T20:43:59Z</dcterms:created>
  <dcterms:modified xsi:type="dcterms:W3CDTF">2026-05-19T20:43:59Z</dcterms:modified>
</cp:coreProperties>
</file>