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разных народов говорит на одном языке чувств.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народов мира: у каждого народа свои звуки, а радость — общая
</a:t>
            </a:r>
            <a:endParaRPr lang="en-US" sz="232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встречались на дорогах, ярмарках и праздниках, а вместе с ними путешествовали мелодии. Песня легко запоминается, поэтому она может перейти в другую страну и зазвучать там по-новому.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песни путешествуют между странами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6065" y="1648250"/>
            <a:ext cx="79065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728830"/>
            <a:ext cx="1116300" cy="893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передает чувства без перевода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музыка часто звучит бодро и весело. Она словно сама зовет в пляс, даже если слова песни совсем незнакомы.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мелодия обычно кажется спокойной, задумчивой или нежной. По ней легко представить тихий вечер, сон или грустное воспоминание.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 и тихо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и тихое звучание помогает услышать, где музыка торжественная, а где ласковая. Эти изменения подсказывают настроение почти без слов.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пауза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фразы и короткие паузы делают песню понятной и запоминающейся. Они помогают слушателю поймать ритм и почувствовать смысл мелодии.
</a:t>
            </a:r>
            <a:endParaRPr lang="en-US" sz="8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инструмента свой голос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может звучать громко и торжественно, а флейта — легко и воздушно. Гусли, арфа и скрипка тоже говорят по-разному: один инструмент словно шагает, другой поет, третий рассказывает сказку.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карта мира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карту, можно представить, что у каждого региона есть свои любимые звуки. Где-то рядом с народным костюмом хочется нарисовать бубен, где-то — дудочку, а где-то — звонкие струны арфы.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Коллаж из разных стран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изображении можно собрать инструменты, которые узнают дети в разных уголках мира. Такой коллаж показывает, что музыка бывает очень разной, но все инструменты вместе звучат дружно и интересно.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у разных народов
</a:t>
            </a:r>
            <a:endParaRPr lang="en-US" sz="27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песни появляются у похожей жизни
</a:t>
            </a:r>
            <a:endParaRPr lang="en-US" sz="266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 всех странах видят солнце, дождь, ветер и дорогу. Поэтому в песнях часто появляются знакомые темы: природа, труд, отдых, игры и ожидание праздника.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поют о работе, сне или веселье, они описывают похожую жизнь. От этого песни разных народов могут быть близки по настроению, даже если слова звучат совсем иначе.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повседневная жизнь рождает похожие мелодии и ритмы. Поэтому в разных странах легко встретить песни, которые будто рассказывают об одном и том же, только разными голосами.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из одной страны становится знакомой в другой
</a:t>
            </a:r>
            <a:endParaRPr lang="en-US" sz="205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мелодии: от первого исполнения до новой версии в другой стране.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 о семи нотах, из которых рождаются и старинные, и новые песни.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семь нот могут соединяться по-разному, поэтому народная мелодия легко встречается с гитарой, синтезатором и барабанами и начинает звучать по-новому.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 семи нотах музыкальной гаммы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во многих странах звучат похоже
</a:t>
            </a:r>
            <a:endParaRPr lang="en-US" sz="2684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Свадьба или ярмарка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собираются вместе, наряжаются и ждут музыку. Праздничный настрой появляется еще до первых звуков.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хлопки, шаги, круги и припевы. Музыка помогает всем двигаться дружно, даже если кто-то слышит её впервые.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Веселье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танцы и смех делают праздник общим. Ритм объединяет людей и помогает им чувствовать себя одной компанией.
</a:t>
            </a:r>
            <a:endParaRPr lang="en-US" sz="9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помогает понять музыку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показывает характер песни очень наглядно: быстрые шаги говорят о веселье, плавные движения — о спокойствии, а хлопки и повороты подчеркивают торжественный настрой.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слов можно догадаться, для чего звучит музыка. Когда люди танцуют вместе, становится видно, что одна мелодия может объединять всех в общий 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может жить в нескольких странах
</a:t>
            </a:r>
            <a:endParaRPr lang="en-US" sz="2461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76253" y="2364449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появляется в одной стране и начинает жить в семье, на празднике или в пути. Её легко запомнить, потому что она звучит ярко и просто.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2801186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Мелодию слышат гости, музыканты и путешественники. Они увозят её с собой и передают дальше, как красивую музыкальную историю.
</a:t>
            </a:r>
            <a:endParaRPr lang="en-US" sz="801" dirty="0"/>
          </a:p>
        </p:txBody>
      </p:sp>
      <p:sp>
        <p:nvSpPr>
          <p:cNvPr id="12" name="Text 4"/>
          <p:cNvSpPr txBox="1"/>
          <p:nvPr/>
        </p:nvSpPr>
        <p:spPr>
          <a:xfrm>
            <a:off x="4726093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стране песня получает новые слова, другие инструменты и свой темп. Но главная мелодия остается узнаваемой.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6651032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песня становится частью другой культуры. Она словно надевает новый костюм, но по-прежнему остается той же знакомой песней.
</a:t>
            </a:r>
            <a:endParaRPr lang="en-US" sz="8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музыку понятной для людей разных языков
</a:t>
            </a:r>
            <a:endParaRPr lang="en-US" sz="212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мелодия, повтор, настроение и совместное исполнение помогают понять песню даже без перевода.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песни похожи во многих странах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песни звучат на удобном ритме и не слишком длинными фразами. Поэтому даже маленький слушатель может сразу почувствовать мелодию, хлопнуть в ладоши и подпеть.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дети поют колыбельные, считалки и игровые песенки. В них часто есть повторяющиеся слова, чтобы их было легко запомнить и быстро подхватить в игре.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музыка показывает, что у ребят во всём мире много общего: хочется играть, смеяться, слушать и петь вместе. Тут язык иногда даже не успевает за весельем.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Заимствование в музыке делает её богаче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переходит от одного народа к другому, она не исчезает, а начинает новую жизнь. Люди бережно сохраняют её основу и добавляют свои привычные интонации.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знакомому напеву могут придумать другие слова, изменить темп или заменить инструменты. Так песня становится ближе к местным обычаям и всё равно остаётся узнаваемой.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мелодия путешествует так далеко, что уже трудно сказать, где она прозвучала впервые. Но это не беда: главное, что она радует новых слушателей.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музыкальное заимствование похоже на добрую передачу идеи другу. Одна красивая находка помогает появиться другой, и музыка от этого становится только интереснее.
</a:t>
            </a:r>
            <a:endParaRPr lang="en-US" sz="10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из разных стран играют вместе
</a:t>
            </a:r>
            <a:endParaRPr lang="en-US" sz="2892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фестивалях и школьных концертах музыканты из разных стран собираются в один ансамбль. Они слушают друг друга, подстраиваются под общий темп и звучат как настоящая команда.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выступлении могут встретиться разные костюмы, инструменты и музыкальные традиции. Но если есть общий ритм и дружное настроение, зрители слышат не различия, а красивое единство.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375" y="1596350"/>
            <a:ext cx="43155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412" y="2278623"/>
            <a:ext cx="503475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заметить сходство музыки разных народов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народов есть тихие, плавные песни для сна. В них часто слышны мягкие повторы и спокойный ритм, который убаюкивает и детей, и взрослых.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Танцевальные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напевы для танца легко узнать по бодрому ритму и чётким акцентам. Под такую музыку хочется шагать, кружиться, хлопать в ладоши и улыбаться.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Марши и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марше особенно заметен ровный шаговый ритм. Он помогает людям двигаться вместе, будто одна большая дружная колонна, даже если песни звучат на разных языках.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напевы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часто поют с повторяющимся припевом и ярким настроением. Такие песни быстро подхватывают все, потому что они простые, звонкие и очень общительные.
</a:t>
            </a:r>
            <a:endParaRPr lang="en-US" sz="7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слушатель понимает незнакомую песню
</a:t>
            </a:r>
            <a:endParaRPr lang="en-US" sz="2687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слышится ритм, затем замечается повтор, после этого становится ясно настроение и назначение песни.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людям дружить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Хлопки, подпевание и танец не требуют одинакового языка. Даже если кто-то говорит по-другому, общий ритм подсказывает: рядом свои люди, можно улыбнуться и присоединиться.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музыка часто становится первым мостиком между незнакомыми людьми. Она соединяет классы, города и страны так тихо и просто, словно делает шаг навстречу сама.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поют одну и ту же песню, они быстрее становятся смелее и дружелюбнее. Музыка помогает начать разговор без долгих слов и немного снимает неловкость.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легко пересекает границы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Мелодию можно запомнить на слух после одного-двух прослушиваний. Потом её легко напеть дома, в дороге или на перемене, даже без нотной записи.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удобно повторить руками, шагами или хлопками. Именно поэтому песни быстро подхватывают дети: тело помогает музыке перейти от слуха к движению.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передают путешественники, учителя, радио и интернет. Сегодня к ним добавились и сами дети, которые с радостью делятся любимыми песнями с друзьями.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позволяют сохранить песню точно, а живое исполнение — передать её настроение. Так музыка свободно путешествует через города, страны, моря и горы, не теряя своей силы.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музыке народов мира
</a:t>
            </a:r>
            <a:endParaRPr lang="en-US" sz="2613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свои любимые инструменты, напевы и музыкальные обычаи. Это делает музыку особенной, как неповторимый рисунок у каждого художника.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во всех странах люди хотят одного и того же: петь, слушать, радоваться и делиться чувствами. Поэтому музыка легко находит путь к сердцу слушателя.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 не мешают понимать настроение песни. Если музыка весёлая, грустная или торжественная, это слышно без перевода — и это её маленькое чудо.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народов мира показывает, что у разных людей больше общего, чем кажется. Она путешествует, меняется и всё равно остаётся узнаваемой, помогая дружить, слушать и понимать друг друга.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соединяет людей по всему миру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2026-05-24T21:17:24Z</dcterms:created>
  <dcterms:modified xsi:type="dcterms:W3CDTF">2026-05-24T21:17:24Z</dcterms:modified>
</cp:coreProperties>
</file>