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человека: почему эта тема важна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гены влияют на здоровье человека и семьи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болезни: как возникает наследственная патология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связаны с изменениями в ДНК, хромосомах или митохондриях. Они могут проявиться сразу после рождения или позже, а диагноз уточняют по семейной истории, симптомам и генетическим тестам.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наследственных заболеваний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 изменении одного гена. Такие нарушения нередко хорошо описаны на примерах, потому что конкретный дефект вызывает предсказуемые изменения обмена веществ, работы органов или синтеза белков.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синдромы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изменением числа или строения хромосом. В отличие от генных болезней, они затрагивают сразу множество генов, поэтому часто сопровождаются комплексными нарушениями развития и врождёнными пороками.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Мультифакториальные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при сочетании наследственной предрасположенности и влияния среды. К этой группе относят некоторые формы диабета, гипертонии и врождённых пороков, где важны образ жизни и внешние условия.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наследуется заболевание в семье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патогенного варианта ДНК к риску для потомства и оценке по родословной.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и их характерные признаки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помогает понять, почему болезнь проявляется в семье именно так, и оценить риск для родственников.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симптом может иметь разный механизм наследования, поэтому семейный анамнез и пол пациента существенно помогают в диагностике.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типам наследования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наследственные болезни и их особенности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редкие болезни могут резко менять качество жизни и требовать длительного наблюдения, поэтому важны раннее выявление и поддерживающее лечение.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генными болезнями и хромосомными синдромами важно не только теоретически: оно определяет причину, прогноз и подход к наблюдению.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наследственным заболеваниям человека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как пример моногенной болезни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связано с мутациями гена CFTR, который участвует в переносе ионов хлора. Из-за этого секреты становятся вязкими и нарушают работу дыхательной и пищеварительной систем.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Поражаемые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страдают лёгкие, поджелудочная железа и кишечник. У ребёнка могут появляться частые инфекции, кашель, одышка, плохой набор массы и трудности с усвоением пищи.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Вязкая слизь затрудняет очищение дыхательных путей, а нехватка ферментов ухудшает переваривание и рост. Без систематической помощи нарастают осложнения и снижается качество жизни.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 лечению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обычно включает ферментную поддержку, ингаляционные препараты, физиотерапевтические методы и регулярное наблюдение у специалистов. Полностью устранить причину пока нельзя, но контроль возможен.
</a:t>
            </a:r>
            <a:endParaRPr lang="en-US" sz="10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Фенилкетонурия: болезнь, которую можно контролировать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возникает из-за дефицита фермента, превращающего фенилаланин в другие соединения. Из-за этого аминокислота накапливается и становится токсичной для нервной системы.
</a:t>
            </a:r>
            <a:endParaRPr lang="en-US" sz="1314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лечения поражение мозга начинается рано и может привести к тяжёлым нарушениям интеллекта, речи и поведения. Чем позже выявлена болезнь, тем труднее предотвратить последствия.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новорождённых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 позволяет обнаружить фенилкетонурию в первые дни жизни, ещё до появления симптомов. Это один из самых наглядных примеров пользы ранней диагностики.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Диета как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Специальное питание с ограничением фенилаланина снижает риск поражения нервной системы. При соблюдении рекомендаций ребёнок может развиваться значительно лучше, чем без 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 новорождённых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особенно важен для болезней, которые долго не дают явных признаков, но быстро приводят к тяжёлым последствиям без раннего лечения.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обнаружено нарушение, тем выше шанс предотвратить необратимые изменения и начать терапию до появления осложнений.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неонатального скрининга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хромосома меняет работу множества генов одновременно, поэтому затрагиваются развитие, внешний вид и работа внутренних органов.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при синдроме Дауна; учебный курс биологии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обычно выявляют при классической трисомии 21-й пары при синдроме Дауна.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наследственное нарушение свёртывания крови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гемофилии A и B в крови не хватает факторов свёртывания VIII или IX. Из-за этого даже небольшая травма может вызывать длительное, трудно останавливаемое кровотечение.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Х-сцепленное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связано с Х-хромосомой, поэтому чаще болеют мальчики. Женщины обычно имеют одну нормальную копию гена и нередко остаются носительницами без выраженных симптомов.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гемофилии характерны кровоизлияния в суставы, мышечные гематомы и риск внутренних кровопотерь. Повторяющиеся кровотечения постепенно ограничивают подвижность и ухудшают качество жизни.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помощи служит заместительное введение недостающего фактора свёртывания. Регулярное наблюдение у врача, осторожность при травмах и раннее обращение за помощью помогают снизить риск осложнений.
</a:t>
            </a:r>
            <a:endParaRPr lang="en-US" sz="10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могут указывать на наследственную болезнь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не ставят диагноз сами по себе, но помогают вовремя заподозрить наследственный характер нарушения и направить ребёнка на обследование.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семейных случаев и ранних, повторяющихся симптомов особенно важно. Такие наблюдения помогают отличить наследственное заболевание от случайного эпизода и ускоряют направление к генетику.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клинические признаки наследственных заболеваний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диагнозу наследственного заболевания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клинических и лабораторных этапов, которые используют для подтверждения наследственной причины болезни.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и их вклад в установление диагноза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дополняют друг друга: одни помогают заподозрить наследственный характер болезни, другие уточняют тип нарушения и подтверждают конкретную мутацию.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диагноз обычно требует нескольких этапов. Чем сложнее нарушение, тем важнее сочетать клинические сведения с лабораторными и молекулярными методами.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методов медицинской генетики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семьи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объясняет, как наследуется заболевание, и помогает оценить вероятность его повторного появления в семье с учётом родословной и результатов анализов.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является ли кто-то из родственников носителем мутации. Это помогает планировать обследование, выбирать тактику наблюдения и избегать неожиданностей при беременности.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Добровольность и 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Консультация проводится с соблюдением конфиденциальности и информированного согласия. Семья должна понимать цель тестов, возможные результаты и их значение для будущих решений.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беременности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Консультирование помогает обсудить пренатальную и преимплантационную диагностику, если риск высок. Это даёт семье больше времени для взвешенного и осознанного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от скрининга до планирования беременности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Носительский скрининг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Выявляет людей, которые сами могут быть здоровы, но способны передать патогенный вариант гена детям. Это особенно важно для семей с известными наследственными заболеваниями.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Неонатальный скрининг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в первые дни жизни и позволяет обнаружить болезни до появления тяжёлых симптомов. Ранний старт терапии часто предотвращает необратимые нарушения развития.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беременности можно уточнить, есть ли у плода хромосомное или генное нарушение. Такой подход помогает семье и врачам заранее подготовиться к лечению и наблюдению.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высоком риске используют молекулярные тесты, а в отдельных случаях — ЭКО с преимплантационной генетической диагностикой. Это снижает вероятность рождения больного ребёнка.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раннее выявление меняет прогноз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особенно важна при болезнях, где лечение нужно начинать до необратимого повреждения органов и нервной системы.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обнаружено наследственное заболевание, тем выше шанс сохранить развитие ребёнка и уменьшить тяжесть лечения в будущем.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ранней диагностике наследственных болезней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в генетике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относятся к самой чувствительной информации о человеке. Их хранение и передача должны быть строго защищены, чтобы исключить утечку и нежелательное разглашение.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Добровольность тестирования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Обследование не должно проводиться принудительно. Человек и его семья имеют право знать, зачем нужен тест, какие результаты возможны и как они повлияют на решения.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стигматизации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или диагноз не должны становиться поводом для насмешек, исключения из коллектива или ограничения возможностей. Генетическая особенность не определяет ценность личности.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и лечения могут быть дорогими, поэтому важен справедливый доступ к ним. Медицинская помощь не должна зависеть от социального положения семьи.
</a:t>
            </a:r>
            <a:endParaRPr lang="en-US" sz="13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наследственных болезней важна для подростков
</a:t>
            </a:r>
            <a:endParaRPr lang="en-US" sz="216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касается не только биологии, но и повседневных решений, семейной ответственности и отношения к людям с хроническими заболеваниями.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болезней помогает подростку лучше ориентироваться в собственном здоровье, уважительнее относиться к чужим диагнозам и осознаннее смотреть на будущее.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школьной биологии и основ медицинской генетики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болезни: знать, чтобы действовать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не всегда можно предотвратить, но их часто можно вовремя обнаружить, контролировать и смягчать. Знание законов наследственности делает профилактику осознанной, а помощь семье — более точной и эффективной.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2026-06-01T18:13:04Z</dcterms:created>
  <dcterms:modified xsi:type="dcterms:W3CDTF">2026-06-01T18:13:04Z</dcterms:modified>
</cp:coreProperties>
</file>