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Греция: страна мифов, моря и идей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Мифы, море и древние идеи встречаются в Греции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Греция: древность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расположена на юге Европы и соединяет древний мир с современной жизнью. Здесь родились Олимпийские игры, театр и демократия, а морские берега и острова сделали страну узнаваемой во всём мире.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Греция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находится на юге Европы, на Балканском полуострове, и имеет выход сразу к трём морям. Такое положение веками помогало торговле, мореплаванию и обмену идеями.
</a:t>
            </a:r>
            <a:endParaRPr lang="en-US" sz="1059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соседи Греции — Албания, Северная Македония, Болгария и Турция. Через границы и море страна всегда была связана с разными культурами Балкан и Восточного Средиземноморья.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включает более двух тысяч островов, но населены далеко не все из них. Самые известные островные группы — Крит, Киклады и Додеканес, каждую отличает свой ландшафт и история.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Греция выглядит как страна полуостровов, бухт и архипелагов. Именно поэтому путешествия здесь часто начинаются не только в столице, но и в портах, на островах и у побережья.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море и климат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занимает большую часть страны и создаёт резкие перепады высот. Самая высокая точка — Олимп, 2917 метров, который известен не только природой, но и древними легендами.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Греции очень изрезана, поэтому здесь много заливов, бухт и удобных гаваней. Это сделало мореплавание важной частью жизни страны и помогло развитию портов.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 основном средиземноморский: лето жаркое и сухое, а зима мягкая и более влажная. Такой климат благоприятен для оливок, винограда и долгого туристического сезона.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Сине-белый флаг Греции легко узнать издалека: девять полос и крест в углу сразу выделяют его среди других национальных знаков. Эти цвета напоминают о море, небе и ярком свете Эгейского побережья.
</a:t>
            </a:r>
            <a:endParaRPr lang="en-US" sz="914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на ветру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герб строится вокруг белого креста на синем щите. Он подчёркивает связь страны с православной традицией, историей независимости и национальной памятью, которую греки бережно сохраняют.
</a:t>
            </a:r>
            <a:endParaRPr lang="en-US" sz="873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 смысл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 белый стали для Греции не просто цветами, а частью образа страны. Они встречаются в одежде, сувенирах, архитектурных деталях и туристических видах, создавая единый визуальный стиль.
</a:t>
            </a:r>
            <a:endParaRPr lang="en-US" sz="914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Греции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показывает смену эпох и сохранение культурной памяти.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 шагам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полисы и идеи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стали местом, где развивалась демократия, а граждане могли влиять на управление городом. Этот опыт не был похож на современные выборы, но стал важным шагом для истории политики.
</a:t>
            </a:r>
            <a:endParaRPr lang="en-US" sz="1427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
</a:t>
            </a:r>
            <a:pPr algn="l" indent="0" marL="0">
              <a:lnSpc>
                <a:spcPct val="115000"/>
              </a:lnSpc>
              <a:buNone/>
            </a:pPr>
            <a:r>
              <a:rPr lang="en-US" sz="5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греческом мире существовали полисы — самостоятельные города-государства со своими законами, площадями и храмами. Такая организация научила жителей участвовать в жизни общества и обсуждать общие решения.
</a:t>
            </a:r>
            <a:endParaRPr lang="en-US" sz="128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15000"/>
              </a:lnSpc>
              <a:buNone/>
            </a:pPr>
            <a:r>
              <a:rPr lang="en-US" sz="56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создали театр как место для историй о богах, героях и человеческом выборе. Представления помогали не только развлекать, но и размышлять о справедливости, долге и ответственности.
</a:t>
            </a:r>
            <a:endParaRPr lang="en-US" sz="1402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Греции задавали вопросы о мире, человеке и истине. Их поиск ответов привёл к идеям, которые позже повлияли на науку, школу, право и европейскую культуру в целом.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Эллинизм: греческий мир расширяется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походов Александра Македонского греческий мир резко расширился. Вместе с армиями и переселенцами на новые земли пришли язык, городские традиции и привычка строить в греческом стиле.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речь стала важным средством общения от Египта до Средней Азии. Она связывала правителей, торговцев, учёных и жителей городов, живших в разных частях огромного региона.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известной стала Александрия, где развивались наука, библиотечное дело и искусство. Такие центры помогали сохранять знания, собирать книги и передавать их следующим поколениям.
</a:t>
            </a:r>
            <a:endParaRPr lang="en-US" sz="963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40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 не уничтожил местные культуры, а смешал их с греческими традициями. Поэтому в эпоху эллинизма появился новый, очень разнообразный мир, где переплелись Восток и Эллада.
</a:t>
            </a:r>
            <a:endParaRPr lang="en-US" sz="8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 Османский период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стала эпохой, когда Константинополь превратился в крупный центр православия, власти и культуры. Греческая традиция сохранялась в книгах, школах и богослужении, несмотря на перемены вокруг.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иконы и церковное искусство помогали людям сохранять общую память и чувство принадлежности к своей культуре. Религия в этот период была не только верой, но и частью повседневной жизни.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османского завоевания греческие земли жили под чужой властью несколько веков. Это было трудное время, однако язык, семейные обычаи и память о прошлом продолжали жить.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Сохранённая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давление, греки сохраняли традиции через общины, церковь и образование. Именно эта устойчивость помогла стране позднее вернуться к самостоятельному государственному развитию.
</a:t>
            </a:r>
            <a:endParaRPr lang="en-US" sz="10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независимости хорошо читаются в короткой хронологии.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показывает: путь от восстания к международной интеграции занял более полутора веков.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 современная Греция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хронология Греции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Греция выглядит как переплетение материка, полуостровов и морских дорог. Порты и острова здесь всегда были не просто точками на побережье, а местами встречи людей, товаров и идей.
</a:t>
            </a:r>
            <a:endParaRPr lang="en-US" sz="601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 моря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Афины и ближайшие острова, становится ясно, почему греки так тесно связаны с морем. Оно помогало путешествовать, торговать и передавать культуру между Европой, Азией и Африкой.
</a:t>
            </a:r>
            <a:endParaRPr lang="en-US" sz="574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путь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карта Греции важна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легенды: зачем они нужны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помогали грекам объяснять, откуда берутся гроза, море, победа и поражение. Через образы богов и героев люди передавали важные правила жизни и представления о справедливости.
</a:t>
            </a:r>
            <a:endParaRPr lang="en-US" sz="1059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Троянская война и подвиги героев вдохновляли поэтов, художников и скульпторов. Поэтому мифы стали частью искусства и до сих пор узнаются в книгах и фильмах.
</a:t>
            </a:r>
            <a:endParaRPr lang="en-US" sz="1071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Зевсе, Афине и Геракле были не только увлекательными рассказами. Они учили смелости, уважению к разуму и ответственности за собственный выбор.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сегодня мифологические имена встречаются в названиях музеев, театров и спортивных команд. Так древние сюжеты продолжают жить в современной культуре.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мифов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 — верховный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считался главным среди богов Олимпа и символизировал власть неба и грома. Его образ часто используют, когда хотят показать силу и величие.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 — 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была связана с мудростью, стратегией и ремеслом. Её имя напоминает, что в греческой культуре ценили не только силу, но и умение рассуждать.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 —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 прославился двенадцатью подвигами и стал примером выносливости. Его история показывает, как в мифах ценили смелость, труд и победу над трудностями.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строятся от простого факта к краткой самопроверке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факты о Греции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8907" y="2972869"/>
            <a:ext cx="2760300" cy="21699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философия и демократия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возникла одна из первых известных форм демократии, где граждане участвовали в обсуждении дел полиса. Эта идея стала основой для многих современных политических систем.
</a:t>
            </a:r>
            <a:endParaRPr lang="en-US" sz="858" dirty="0"/>
          </a:p>
        </p:txBody>
      </p:sp>
      <p:sp>
        <p:nvSpPr>
          <p:cNvPr id="13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философы задавали вопросы о мире, человеке и справедливости. Сократ, Платон и Аристотель учили спорить доказательно и искать не мнение, а обоснованный ответ.
</a:t>
            </a:r>
            <a:endParaRPr lang="en-US" sz="986" dirty="0"/>
          </a:p>
        </p:txBody>
      </p:sp>
      <p:sp>
        <p:nvSpPr>
          <p:cNvPr id="14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 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геометрия в греческой традиции развивались вместе с наблюдением и логикой. Учёные стремились объяснять закономерности, а не полагаться только на догадки.
</a:t>
            </a:r>
            <a:endParaRPr lang="en-US" sz="1001" dirty="0"/>
          </a:p>
        </p:txBody>
      </p:sp>
      <p:sp>
        <p:nvSpPr>
          <p:cNvPr id="15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метод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и Геродот показали, что можно изучать здоровье и прошлое как систему знаний. Их работы стали важными шагами к научному подходу.
</a:t>
            </a:r>
            <a:endParaRPr lang="en-US" sz="993" dirty="0"/>
          </a:p>
        </p:txBody>
      </p:sp>
      <p:sp>
        <p:nvSpPr>
          <p:cNvPr id="16" name="Text 6"/>
          <p:cNvSpPr txBox="1"/>
          <p:nvPr/>
        </p:nvSpPr>
        <p:spPr>
          <a:xfrm>
            <a:off x="33858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мысль научила людей проверять факты, сравнивать версии и делать выводы. Именно поэтому её влияние заметно в школе, науке и спорте до сих пор.
</a:t>
            </a:r>
            <a:endParaRPr lang="en-US" sz="9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знаменитые места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храмов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храмы легко узнать по колоннам, фронтонам и чётким пропорциям. Эти элементы сделали античную архитектуру образцом гармонии для многих последующих эпох.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в Афинах считается одним из самых известных памятников классической Греции. Он напоминает о времени, когда искусство, вера и государственная жизнь были тесно связаны.
</a:t>
            </a:r>
            <a:endParaRPr lang="en-US" sz="1071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Олимпии проходили древние Олимпийские игры, а в Дельфах находилось святилище Аполлона. Эти места были важны и для спорта, и для религиозной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 Кносс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Крите сохранились следы минойской культуры и Кносского дворца. Они показывают, что история греческого мира уходит глубже, чем классическая эпоха Афин.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 Лабиринте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Кносс на Крите — один из самых известных археологических комплексов Эгейского мира. Он связан с легендами о Минотавре и Лабиринте, которые сделали древний дворец особенно знаменитым.
</a:t>
            </a:r>
            <a:endParaRPr lang="en-US" sz="1039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на Крите показывают, что у греческой истории были более древние островные корни. Поэтому Кносс помогает увидеть Грецию не только как страну Афин, но и как мир ранних цивилизаций.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 древние островные цивилизации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данные помогают увидеть современную Грецию целиком: население, язык, столицу и основные отрасли экономики.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 — европейская страна с морской экономикой и сильной ролью туризма.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сведения о современной Греции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справочных данных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повседневная жизнь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праздники и семейные торжества занимают важное место в жизни греков. Во многих местах они сопровождаются музыкой, танцами и общими застольями.
</a:t>
            </a:r>
            <a:endParaRPr lang="en-US" sz="1094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кухня известна оливковым маслом, сыром, овощами, рыбой и простыми, но очень ароматными блюдами. Еда здесь часто связана с сезонностью и местными продуктами.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танцы и музыка с бузуки звучат на праздниках и в городах. Они помогают сохранять связь между поколениями и делают культуру легко узнаваемой.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особенно заметны гостеприимство и морской ритм жизни. Рыбаки, порты и маленькие набережные формируют повседневность многих городов и посёлков.
</a:t>
            </a:r>
            <a:endParaRPr lang="en-US" sz="1074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Греция: главное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запоминается как страна, где древние идеи и современная жизнь идут рядом. Афины, острова и бело-синий флаг помогают сразу узнать её на карте и в культуре.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2026-07-27T00:09:10Z</dcterms:created>
  <dcterms:modified xsi:type="dcterms:W3CDTF">2026-07-27T00:09:10Z</dcterms:modified>
</cp:coreProperties>
</file>