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— млекопитающие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кормят малышей молоком и умеют заботиться о них.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очень давно и живут почти везде: в лесах, горах, водоёмах и даже под землёй. Их легко узнать по одному важному признаку — малыши получают молоко от мамы.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млекопитающие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кормит детёныша молоком сразу после рождения. Это самая первая пища малыша: она помогает ему быстро получать силы, расти и не тратить энергию на поиски корма.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еда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 — это не просто еда, а забота и защита. Так мама помогает детёнышу выжить в самые важные первые дни жизни.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 первых дней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молоке есть всё нужное для маленького зверька. Благодаря ему детёныш крепнет, становится подвижнее и постепенно готовится жить без помощи мамы.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роста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малышей сначала ещё слабые лапки, зубов почти нет, а вокруг слишком много опасностей. Молоко выручает их, пока они не научатся искать еду самостоятельно.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сам не умеет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молоко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волосы или щетина покрывают тело многих млекопитающих. Они удерживают тепло и помогают зверю не мёрзнуть в холодную погоду, словно мягкая тёплая куртка.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из шерсти нужен не для украшения. Он помогает сохранять тепло, защищает кожу и делает животное лучше приспособленным к своему дому.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красота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шерсть густая и очень тёплая, поэтому он легко живёт в суровом холоде. У дельфина шерсти почти нет, потому что вода требует другого способа жизни.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густота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помогает сохранять тепло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мышонок появляется на свет совсем крошечным и слабым. Рядом его ждёт тёплое гнездо и мама, которая сразу начинает заботиться о нём. Без тепла и молока ему было бы трудно.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 в тёплом гнезде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детёныши рождаются живыми, а не из яиц. Они могут быть очень разными по размеру, но всем нужны забота, еда и безопасность в первые дни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Малыши, которым нужна защита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рождается гораздо крупнее мышонка, но ему тоже нужна помощь взрослых. Почти сразу после рождения он встаёт на ноги и ищет рядом с мамой тепло, молоко и спокойствие.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делает первые шаги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малыши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Львята долго держатся рядом со львицей. Взрослые защищают их от опасности и постепенно показывают, как охотиться и прятаться. Так малыши учатся быть сильными и смелыми.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Львята под присмотром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родителей помогает детёнышам выжить в природе. Без такой помощи маленькому зверьку было бы намного труднее стать взрослым и самостоятельным.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вырасти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взрослые млекопитающие не просто кормят малышей, но и учат их важным вещам. Они показывают, где искать пищу, как укрываться и когда лучше быть осторожным.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выживания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слонов за детёнышами следит не только мама, но и вся семья. Взрослые слоны помогают слонёнку держаться рядом и не попасть в беду.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слонов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и папы заботятся о потомстве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волка зубы помогают добывать и есть мясо. Острые клыки и крепкие зубы нужны ему для охоты и для того, чтобы справляться с пищей.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хищника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зубы тоже разные: одни откусывают, другие разрывают, а третьи пережёвывают пищу. Значит, зубы помогают понять, чем питается животное.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тоже так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кролика зубы хорошо подходят для мягких растений. Он не охотится, а спокойно грызёт траву и листья, поэтому его зубы устроены особым образом.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для растений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зубы выполняют разные задания. Резцы откусывают пищу, клыки помогают удерживать и рвать, а коренные зубы тщательно пережёвывают кусочки.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и клыки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у зверей разные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дышат лёгкими. Они вдыхают воздух, чтобы получить силы для движения, роста и игры. Это важный признак, который отличает их от рыб.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вместо жабр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воздухом помогает млекопитающим жить в самых разных местах. Даже если зверь плавает лучше рыбы, он всё равно остаётся сухопутным по своему способу дыхания.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живут в воде, но всё равно дышат воздухом. Им нужно подниматься к поверхности, чтобы сделать вдох, а потом снова нырять.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звери тоже дышат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дышат воздухом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детёныш млекопитающего становится самостоятельным.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маленький зверёк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выбирают горы или живут под землёй. Крот роет ходы в почве, а другие млекопитающие находят укрытие среди камней и корней.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норы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живут в морях и океанах, хотя дышат воздухом. Млекопитающие умеют приспосабливаться к воде, холоду, жаре и другим условиям.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океан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живут в лесах и на открытых пространствах. Здесь они находят пищу, укрытие и место для жизни, а ещё умеют прятаться от врагов.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хорошо чувствует себя в жарком климате. Он приспособлен к жизни там, где мало воды и много солнца, поэтому ему помогают особые привычки.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пустыня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почти везде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белка быстро прыгает по веткам и ищет орехи, семена и грибы. Днём ей легче заметить опасность и собрать запас еды. Солнечный свет помогает белке быть ловкой и не пропустить ни одного шороха.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дневная хозяйка леса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темнеет, летучая мышь вылетает на охоту. Ночью ей спокойнее: жара спадает, а многие враги спят. В темноте она ориентируется очень точно и находит добычу даже между деревьями.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вылет летучей мыши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 ночью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заяц питаются растениями. Им подходят трава, листья, зерно и сено. Такие животные много времени проводят за поиском корма и спокойно пережёвывают пищу.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что ест млекопитающее, можно многое узнать о его жизни. Питание связано с зубами, поведением и местом обитания. У каждого зверя свой удобный способ добывать еду.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образ жизни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ест разную пищу: ягоды, рыбу, коренья и насекомых. Всеядность помогает ему находить еду в разное время года. Такой зверь не слишком привередлив и умеет приспосабливаться.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 волк охотятся на других животных. Им нужны быстрые ноги, острые зубы и хорошее зрение. Хищники получают силы из мясной пищи и умеют действовать очень осторожно.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ест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млекопитающее на Земле. Его длина может превышать 25 метров, а сам он похож на живой корабль. Такой гигант спокойно движется в море, хотя весит очень много.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 океана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землеройка совсем маленькая и весит всего несколько граммов. Ей нужно много двигаться и часто искать пищу, чтобы не остаться голодной. Рядом с морскими великанами такие малыши выглядят почти как игрушки.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сосед великанов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и самые маленькие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млекопитающих: движение, укрытие, оружие и жизнь в группе.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защищаются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человек входит в большой и древний мир млекопитающих, а не стоит в стороне от него.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палеонтологии о древности класса млекопитающих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на Земле уже очень долго и успели расселиться почти повсюду.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2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миллионов лет
</a:t>
            </a:r>
            <a:endParaRPr lang="en-US" sz="4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издавна помогала человеку в работе и в путешествиях. Ей важны движение, простор и заботливое обращение. Спокойное отношение делает её надёжным помощником.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зависят от людей каждый день. Им нужны еда, вода, чистое место и добрые руки. Забота о них — это несложное, но очень важное дело.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которое люди используют в питании. Ей нужны чистая вода, хороший корм и спокойный уход. Тогда животное чувствует себя здоровым и сильным.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часто становятся настоящими членами семьи. Они живут рядом с людьми, любят заботу и внимание, а ещё помогают создавать дома уют и радость.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собака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рядом с человеком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Амурскому тигру и снежному барсу нужны большие и спокойные территории. Когда леса вырубают или тревожат, зверям становится труднее находить пищу и выращивать детёнышей.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горы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 людям, какие животные нуждаются в защите. Она помогает не забыть о редких видах и вовремя принять меры, чтобы они не исчезли.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летучим мышам мешают шум, разрушение укрытий и нехватка безопасных мест. Эти животные полезны природе, поэтому им особенно важно сохранять спокойные места для жизни.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летучих мышей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мусор и разрушение мест обитания делают жизнь редких зверей опасной. Если природа становится беднее, животным сложнее выживать, а их численность уменьшается.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охрана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млекопитающие нуждаются в защите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 безопаснее для зверей. Пластик, стекло и другой мусор могут навредить животным, поэтому после отдыха важно всё убирать и ничего не оставлять на земле.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 лесу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животных нужно кормить правильно, поить чистой водой и не оставлять без внимания. Доброе отношение помогает им быть здоровыми и доверять людям.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домашних питомцах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живут среди деревьев, находят там еду и прячутся от врагов. Когда леса сохраняют, у млекопитающих остаётся больше безопасных мест для жизни.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деревья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Норы, гнёзда и укрытия — это дом для многих млекопитающих. Если не шуметь и не подходить близко, звери смогут спокойно отдыхать и выращивать малышей.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жилища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помогать зверям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млекопитающих: питание детёнышей, тепло, дыхание, шерсть и забота о потомстве.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млекопитающих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рядом с нами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удивляют заботой о малышах, умением жить в разных местах и большим разнообразием. Среди них есть домашние любимцы, лесные жители и морские гиганты. Беречь их — значит беречь природу.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2026-05-25T17:22:37Z</dcterms:created>
  <dcterms:modified xsi:type="dcterms:W3CDTF">2026-05-25T17:22:37Z</dcterms:modified>
</cp:coreProperties>
</file>