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Двухполюсный мир и холодная война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разделился на два лагеря после 1945 года?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союзничества к противостоянию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разрушенная Европа, спор о будущем Германии и рост взаимного недоверия вывели США и СССР в центр мировой политики.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понятия: двухполюсный мир и холодная война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Двухполюсный мир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международная система, где основные решения зависят от двух соперничающих центров силы. После 1945 года такими полюсами стали США и СССР.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длительное соперничество без прямой войны между главными противниками. Борьба велась через союзы, кризисы, пропаганду, давление и гонку вооружений.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влияние
</a:t>
            </a:r>
            <a:pPr algn="l" indent="0" marL="0">
              <a:lnSpc>
                <a:spcPct val="8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открытого столкновения стороны стремились укрепить собственные позиции и ослабить противника. Особенно важными стали Европа, Ближний Восток и страны третьего мира.
</a:t>
            </a:r>
            <a:endParaRPr lang="en-US" sz="938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баланс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Ядерное оружие сделало большую войну слишком опасной, поэтому конфликты часто переносились на периферию и велись чужими руками.
</a:t>
            </a:r>
            <a:endParaRPr lang="en-US" sz="9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холодной войны, 1945–1991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сменяли друг друга: от резкого обострения к переговорам и затем к распаду прежнего баланса.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два пика кризисов и последующее снижение напряжённости, завершившееся в 1991 году.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периодизация холодной войны, 1945–1991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после Второй мировой войны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Европа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вышла из войны с разрушенной промышленностью, дефицитом ресурсов и политической нестабильностью. На этом фоне возрастало значение держав, способных быстро восстановить порядок и влияние.
</a:t>
            </a:r>
            <a:endParaRPr lang="en-US" sz="801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Германии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 столкнулись интересы победителей: вопрос о едином государстве, репарациях и контроле над территориями стал первым крупным узлом послевоенного конфликта.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Несовместимые интересы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стремился создать пояс безопасности у своих границ, а США — не допустить расширения коммунизма. Эти цели изначально плохо согласовывались между собой.
</a:t>
            </a:r>
            <a:endParaRPr lang="en-US" sz="895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недоверие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политические системы усиливали подозрительность: каждая сторона считала свою модель более устойчивой и опасалась, что уступки приведут к новой войне.
</a:t>
            </a:r>
            <a:endParaRPr lang="en-US" sz="8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блока и зоны влияния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блок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Канада и большинство стран Западной Европы вошли в западный лагерь. В 1949 году была создана НАТО, закрепившая военное сотрудничество и систему коллективной обороны.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блок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объединил страны Восточной Европы в собственную зону влияния. Позднее, в 1955 году, возник Варшавский договор как ответ на западные союзы.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раздела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оказалась разделена линией политического и военного противостояния. Берлин, Германия и страны Центральной Европы стали наиболее заметными точками соприкосновения двух систем.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государства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мира включала государства-опоры: для США — ФРГ, Великобританию, Францию и Японию; для СССР — Польшу, ГДР, Чехословакию и другие социалистические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СССР: идеологии и модели развития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Либеральная демократия
</a:t>
            </a:r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строили легитимность на выборах, разделении властей и правах граждан. Эта модель представлялась как альтернатива авторитарным режимам и средство международного притяжения.
</a:t>
            </a:r>
            <a:endParaRPr lang="en-US" sz="861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модель
</a:t>
            </a:r>
            <a:pPr algn="l" indent="0" marL="0">
              <a:lnSpc>
                <a:spcPct val="80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система опиралась на руководящую роль одной партии, централизованное планирование и контроль над ключевыми отраслями. Государство стремилось направлять экономику и общественную жизнь.
</a:t>
            </a:r>
            <a:endParaRPr lang="en-US" sz="806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как инструмент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державы использовали идеологию не только внутри страны, но и вовне. Она объясняла политику, оправдывала жёсткие меры и усиливала доверие союзников.
</a:t>
            </a:r>
            <a:endParaRPr lang="en-US" sz="895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влияние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моделей шло через школы, СМИ, культуру и международные организации. Борьба за умы была не менее важной, чем военное и экономическое давление.
</a:t>
            </a:r>
            <a:endParaRPr lang="en-US" sz="8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vs СССР: цели и средства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две сверхдержавы действовали одинаково системно, но опирались на разные ресурсы: военные союзы, помощь, контроль и идеологическое воздействие.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сочетали военную, экономическую и идеологическую политику, но ставили разные стратегические задачи.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холодной войне и международных отношениях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157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332" y="1715735"/>
            <a:ext cx="239100" cy="1912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без которых не понять эпоху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ограничивала расширение соперника без прямого столкновения. Она требовала долгой дипломатии, военной готовности и поддержки союзников по всему миру.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паритет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Примерное равенство ядерных потенциалов делало большую войну почти самоубийственной. Именно поэтому кризисы всё чаще завершались переговорами, а не боевыми действиями.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напряжённости сопровождалось соглашениями, контактами и ограничением вооружений. Разрядка не отменяла соперничества, но уменьшала риск катастрофической эскалации.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сверхцентра силы сделали компромисс важнее прямой войны и превратили локальные конфликты в глобальное соперничество.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историческая периодизация холодной войны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сверхдержавы определяли международную политику почти полвека.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кризис и Берлинская стена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как узел конфликта
</a:t>
            </a:r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Берлин оказался разделён между союзниками и стал местом, где особенно ясно столкнулись интересы СССР и западных держав. Именно здесь недоверие быстро превратилось в открытый кризис.
</a:t>
            </a:r>
            <a:endParaRPr lang="en-US" sz="861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и ответ
</a:t>
            </a:r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1948–1949 годах советская блокада западных секторов города вызвала масштабный воздушный мост. Он показал, что противостояние может вестись без прямого боя, но с огромным политическим напряжением.
</a:t>
            </a:r>
            <a:endParaRPr lang="en-US" sz="861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стены
</a:t>
            </a:r>
            <a:pPr algn="l" indent="0" marL="0">
              <a:lnSpc>
                <a:spcPct val="80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власти ГДР при поддержке СССР воздвигли Берлинскую стену. Она должна была остановить массовый отток населения на Запад и укрепить границу между двумя системами.
</a:t>
            </a:r>
            <a:endParaRPr lang="en-US" sz="936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эпохи
</a:t>
            </a:r>
            <a:pPr algn="l" indent="0" marL="0">
              <a:lnSpc>
                <a:spcPct val="8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стала не только инженерным сооружением, но и символом разделённой Европы. Её падение в 1989 году обозначило конец одного из самых заметных рубежей холодной войны.
</a:t>
            </a:r>
            <a:endParaRPr lang="en-US" sz="9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 как ранний пример конфликта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после раздела Кореи по 38-й параллели и борьбы за власть на полуострове. Уже в 1950 году местный спор превратился в международный кризис.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сверхдержав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Северную Корею поддерживали СССР и Китай, а Южную — США и союзники по ООН. Тем самым война стала частью более широкого противостояния двух лагерей.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войны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сопровождались тяжёлыми потерями, разрушением городов и постоянным изменением линии фронта. Ни одна из сторон не смогла добиться решающей победы.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 последствия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Перемирие 1953 года закрепило разделение Кореи, но не устранило напряжённость. Полуостров остался одной из самых милитаризованных зон мира.
</a:t>
            </a:r>
            <a:endParaRPr lang="en-US" sz="8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кризис: предел эскалации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кризиса
</a:t>
            </a:r>
            <a:pPr algn="l" indent="0" marL="0">
              <a:lnSpc>
                <a:spcPct val="80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1962 года СССР разместил на Кубе ракеты, способные достичь территории США. Это стало ответом на угрозы безопасности и резко обострило отношения между сверхдержавами.
</a:t>
            </a:r>
            <a:endParaRPr lang="en-US" sz="884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
</a:t>
            </a:r>
            <a:pPr algn="l" indent="0" marL="0">
              <a:lnSpc>
                <a:spcPct val="80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разведка обнаружила пусковые установки, после чего вокруг острова была установлена морская блокада. Мир увидел, как быстро политическое давление может перейти к военной опасности.
</a:t>
            </a:r>
            <a:endParaRPr lang="en-US" sz="827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эскалации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дней стороны находились на грани ядерного столкновения. Важную роль сыграли прямые переговоры и поиск компромисса, а не демонстрация силы любой ценой.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СССР вывел ракеты с Кубы, а США пообещали не вторгаться на остров и позже убрали свои ракеты из Турции. Кризис стал уроком осторожности.
</a:t>
            </a:r>
            <a:endParaRPr lang="en-US" sz="8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Вьетнам: война через посредников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война и глобальный смысл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Вьетнаме столкнулись не только местные силы, но и интересы крупных держав. Для США это было испытанием политики сдерживания в Азии.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сторон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Вьетнам получал поддержку СССР и Китая, а Южный Вьетнам — помощь США. Конфликт приобрёл характер войны через посредников, где прямое столкновение избегалось.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протест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Затяжные боевые действия, партизанская тактика и тяжёлые потери вызвали критику войны внутри самих Соединённых Штатов. Антивоенное движение стало заметной общественной силой.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войны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стало объединение Вьетнама под властью Севера в 1975 году. Для США война стала символом ограниченности военной мощи перед политической и социальной реальностью.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соперничество двух систем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модель восстановления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стала одним из главных полей соперничества. После войны США использовали план Маршалла, чтобы ускорить восстановление Европы и укрепить её связь с Западом.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восточного блока
</a:t>
            </a:r>
            <a:pPr algn="l" indent="0" marL="0">
              <a:lnSpc>
                <a:spcPct val="80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социалистическом лагере страны были объединены через СЭВ, где хозяйственные связи строились на координации планов и взаимных обязательствах. Это усиливало зависимость союзников от Москвы.
</a:t>
            </a:r>
            <a:endParaRPr lang="en-US" sz="829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за доверие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предлагали не только разные способы производства, но и разные обещания будущего. Уровень жизни, доступ к товарам и темпы восстановления становились аргументами идеологической борьбы.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 оружие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экономическая политика напрямую влияла на геополитику: помощь, кредиты и торговля превращались в инструмент расширения влияния и удержания союзников в своей орбите.
</a:t>
            </a:r>
            <a:endParaRPr lang="en-US" sz="8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послевоенного недоверия к завершению противостояния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недоверие и кризисы постепенно сменялись переговорами и ослаблением блокового противостояния.
</a:t>
            </a:r>
            <a:endParaRPr lang="en-US" sz="1123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и попытки снизить напряжение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по вооружениям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1970-е годы СССР и США начали переговоры об ограничении стратегических вооружений. Это не означало доверия, но снижало риск случайной или чрезмерной эскалации.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отношений
</a:t>
            </a:r>
            <a:pPr algn="l" indent="0" marL="0">
              <a:lnSpc>
                <a:spcPct val="80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шагом стало признание послевоенных границ в Европе и развитие общественных, научных и культурных контактов. Соперничество сохранялось, но становилось более управляемым.
</a:t>
            </a:r>
            <a:endParaRPr lang="en-US" sz="886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разрядки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не уничтожила холодную войну, однако показала, что даже противники способны договариваться, если понимают цену возможной ядерной катастрофы.
</a:t>
            </a:r>
            <a:endParaRPr lang="en-US" sz="8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холодная война закончилась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
</a:t>
            </a:r>
            <a:pPr algn="l" indent="0" marL="0">
              <a:lnSpc>
                <a:spcPct val="80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1980-х советская экономика испытывала дефицит ресурсов, технологическое отставание и трудности управления. Система всё хуже справлялась с конкуренцией с Западом.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
</a:t>
            </a:r>
            <a:pPr algn="l" indent="0" marL="0">
              <a:lnSpc>
                <a:spcPct val="80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Михаила Горбачёва — перестройка и гласность — должны были обновить страну, но одновременно ослабили прежние механизмы контроля и ускорили политические перемены.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социалистического лагеря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Восточноевропейские режимы теряли опору, а революции 1989 года разрушили блок социалистических государств. Падение Берлинской стены стало самым ярким символом этих изменений.
</a:t>
            </a:r>
            <a:endParaRPr lang="en-US" sz="881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эпохи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1991 году распался СССР, и двухполюсная система мира прекратила существование. Вместе с ней завершилась и эпоха холодной войны в её классическом виде.
</a:t>
            </a:r>
            <a:endParaRPr lang="en-US" sz="8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для итогового обсуждения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страха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показывает, что мир может долгие десятилетия жить в состоянии напряжённого равновесия, когда прямой войны избегают, но конфликты не исчезают.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логика политики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международные отношения всё чаще определялись союзами, блоками и сферой влияния. Это изменило и дипломатию, и представления о безопасности.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фактор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Ядерное оружие стало главным фактором сдерживания: оно не гарантировало мира, но делало большую войну слишком опасной для обеих сторон.
</a:t>
            </a:r>
            <a:endParaRPr lang="en-US" sz="993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истории
</a:t>
            </a:r>
            <a:pPr algn="l" indent="0" marL="0">
              <a:lnSpc>
                <a:spcPct val="80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холодной войны доказывает, что исход противостояния зависит не только от армии, но и от экономики, переговоров и способности к компромиссу.
</a:t>
            </a:r>
            <a:endParaRPr lang="en-US" sz="9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оставила после себя холодная война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изменила устройство мира: она показала силу идеологии, союзов и ядерного сдерживания, а её завершение открыло новую, более взаимосвязанную, но не менее сложную эпоху.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2026-07-26T00:33:18Z</dcterms:created>
  <dcterms:modified xsi:type="dcterms:W3CDTF">2026-07-26T00:33:18Z</dcterms:modified>
</cp:coreProperties>
</file>