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предела функции в точке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значение, к которому стремится функция?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пределы в 11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описывают поведение функции около точки и помогают работать с разрывами, асимптотами и производной. В школьных задачах особенно важны подстановка, неопределённость 0/0 и преобразование выражений к удобному виду.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предела функции в точке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предела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L называют пределом функции f(x) при x→a, если при достаточно близких к a значениях x значения f(x) можно сделать сколь угодно близкими к L.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предела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обозначают так: lim(x→a) f(x)=L. Запись показывает не значение функции в точке, а её поведение в окрестности заданного числа a.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 окрестность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может не иметь значения в самой точке a, и это не мешает существованию предела. Главное — что происходит при приближении к ней.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и справа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предел существовал, значения функции при подходе слева и справа должны стремиться к одному и тому же числу. Иначе общего предела нет.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предела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предел — это уровень, к которому подходит кривая, когда x приближается к a. Важно не само значение в точке, а направление движения графика.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подходов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слева и справа график стремится к одной высоте, предел существует. Это видно даже тогда, когда линия в точке разорвана или отмечена пустой точкой.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точке стоит другое значение функции, чем предполагает график вокруг неё. Тогда значение и предел различаются, но предел может оставаться определённым.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Разрывы и пустоты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точка, скачок или разрыв не всегда уничтожают предел. Решающее значение имеет именно поведение функции вблизи точки, а не оформление самой точки.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начал анализа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пределов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позволяют разбивать сложное выражение на более простые части и вычислять предел по шагам.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пределы отдельных частей известны, сложное выражение обычно сводится к последовательному применению правил без лишних вычислений.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и связь с пределом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непрерывности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непрерывна в точке a, если предел при x→a существует и равен значению функции в самой точке: lim(x→a) f(x)=f(a).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помогает подстановка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многочленов и многих элементарных функций предел часто находится прямой подстановкой. Это возможно, когда в выражении нет деления на ноль и запрещённых значений.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разрыв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возникает, если значение в точке отсутствует, не совпадает с пределом или левый и правый пределы различаются. Тогда нужен отдельный анализ выражения.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делает вычисления проще: там, где функция ведёт себя «спокойно», подстановка заменяет длинные преобразования и сразу даёт правильный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предела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порядок действий в школьных задачах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решения пределов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неопределённости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чаще всего встречается форма 0/0: именно она обычно требует разложения, сокращения или других преобразований.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неопределённости подсказывает направление решения: сначала распознать форму, затем выбрать подходящий приём упрощения.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разложения на множители
</a:t>
            </a:r>
            <a:endParaRPr lang="en-US" sz="1837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полезен при неопределённости 0/0. Он помогает, когда числитель и знаменатель содержат общий множитель, который мешает прямой подстановке.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разлагают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раскладывают квадратные трёхчлены, разность квадратов и выражения с общим множителем x−a. После этого одинаковые множители можно сократить.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сокращения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общий множитель исчезает, выражение нередко перестаёт быть неопределённым. Тогда предел можно найти обычной подстановкой или более простым вычислением.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метод удобен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быстро превращает громоздкую дробь в прозрачную форму. В результате видно, какая часть выражения действительно влияет на предел.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рационализации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возникает необходимость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Рационализация нужна, когда в выражении есть корни и появляется неопределённость 0/0. В таких задачах обычное сокращение не работает, поэтому требуется другое преобразование.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Сопряжённое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приём состоит в умножении на сопряжённое выражение. Это позволяет убрать корень из числителя или знаменателя и раскрыть скрытый общий множитель.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часто применяют к дробям вида (√A−√B)/(x−a) и похожим выражениям. После умножения на сопряжённое возникают удобные алгебраические преобразования.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рационализации обычно появляется множитель, который можно сократить. Затем выражение упрощается настолько, что предел находится без затруднений.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пределы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предел lim(x→0) sin x / x = 1 работает только при измерении угла в радианах. Он позволяет сводить многие тригонометрические выражения к известному числу без громоздких преобразований.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базового предела выводят lim(x→0) tg x / x = 1, а также формулы для выражений с sin(kx) и tg(kx). Достаточно привести аргумент к виду, близкому к нулю.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новым формулам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с 1−cos x часто преобразуют через тождество, чтобы получить стандартный вид. Так возникает предел lim(x→0) (1−cos x)/x² = ½, удобный в задачах с малым углом.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для косинуса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тригонометрические пределы требуют аккуратности: нельзя подменять радианы градусами и нужно следить за тем, к какому нулю стремится аргумент. Именно это обеспечивает правильный числовой ответ.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применения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75327"/>
            <a:ext cx="4813500" cy="2158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пределы, которые нужно знать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начал анализа; стандартные предельные формулы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часто используются как опорные при преобразовании выражений и позволяют быстро получать ответ в типовых задачах.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стандартных пределов покрывает множество задач: достаточно привести выражение к известному виду, чтобы избежать лишних 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при бесконечности и асимптотическое поведение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график уходит вдаль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x→∞ или x→−∞ функция может стремиться к числу, расти без ограничения или колебаться. На графике это видно как движение вдоль линии, к которой кривая все ближе подходит, не пересекая ее в нужном смысле.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Асимптоты как ориентир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значение функции стремится к постоянной, говорят о горизонтальной асимптоте. При неограниченном росте около некоторой точки возникает вертикальная асимптота. Такие линии помогают быстро понять поведение графика, даже когда точное значение в точке не рассматривается.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типового решения пределов в школьном курсе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преобразования меняют исходное выражение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ключевым оказывается не сам предел, а переход к форме, где подстановка снова становится возможной.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устранена неопределенность, тем проще вычисление: преобразование переводит задачу из символической формы в обычный числовой ответ.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пределов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40425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Слепая подстановка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допустима не всегда: если появляется неопределенность, нужно остановиться и проверить форму выражения. Иначе можно получить формально красивый, но неверный ответ.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158143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сокращение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можно только общие множители, а не отдельные слагаемые. Ошибка в этом шаге часто разрушает структуру выражения и приводит к неправильному пределу.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5860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радианами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тригонометрических пределах угол следует измерять в радианах. Если использовать градусы, формулы вида sin x / x перестают работать в нужном виде.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93578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ОДЗ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важно проверить область допустимых значений. Иногда сокращение убирает ограничение, но исходная задача все равно требует учитывать, где выражение было определено.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311297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значения и предела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и значение функции в точке — не одно и то же. Даже при разрыве или пустой точке предел может существовать, если поведение слева и справа совпадает.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предел существует, а когда нет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проверку односторонних пределов и возможные причины отсутствия общего предела.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пределов с производной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как основа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изучают предел как способ описать поведение функции вблизи точки. Это создает основу для более точного языка математики, чем простое сравнение значений.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пределы помогают понимать касательную к графику, скорость изменения и участки возрастания или убывания. Решения становятся не только вычислительными, но и содержательными.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Разностное отношение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формула производной через предел [f(x+h)−f(x)]/h при h→0. Именно здесь предел превращает идею мгновенного изменения в строгую запись.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анализу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тема пределов связывает школьную алгебру с математическим анализом. Те же приемы затем используются при исследовании функций, производных и дальнейших разделов курса.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школьные примеры по теме пределов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пределов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задача сводится к преобразованию выражения к стандартному виду, после чего ответ получается прямой подстановкой или по известной формуле.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подход работает для разных выражений: нужно увидеть структуру и выбрать подходящее преобразование, а не пытаться решать все одним способом.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пределов в школьном курсе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графиков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помогает понять, как ведет себя функция около точки, где значение может быть задано неудобно или вовсе отсутствовать. Это особенно полезно при изучении разрывов и асимптот.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производной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предел вводится производная, поэтому тема становится мостом к новому разделу математики. Умение работать с предельными переходами облегчает последующее изучение касательной и скорости изменения.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нестандартных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примерах прямой подстановки недостаточно, и тогда приходится преобразовывать выражение. Пределы учат видеть скрытую структуру формулы и выбирать рациональный способ решения.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пределами развивает аккуратность: нужно следить за ОДЗ, видом неопределенности и корректностью преобразований. Эти навыки полезны не только в алгебре, но и в дальнейшем обучении.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пределах функции в точке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показывает, к чему стремится функция вблизи точки, и не всегда совпадает с ее значением там. Умение находить пределы открывает путь к непрерывности, производной и более глубокому анализу функций.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2026-05-30T05:59:48Z</dcterms:created>
  <dcterms:modified xsi:type="dcterms:W3CDTF">2026-05-30T05:59:48Z</dcterms:modified>
</cp:coreProperties>
</file>