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Города Европы — история, разнообразие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сочетают богатую историю с уникальной культурой и архитектурой.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Истоки европейских городов и их роль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зародились как центры торговли и культуры уже в античные времена. Их развитие связано с ремёслами и укреплениями, а средневековые города стали очагами науки и искусства.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древний центр искусства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основан в 753 году до нашей эры и долгое время был сердцем великой Римской империи. Его памятники — Колизей, Пантеон и Римский форум — привлекают миллионы туристов.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Ватикан, расположенный в Риме, является духовным центром католической церкви. Сегодня в городе живут примерно 2,8 миллиона человек, сохраняя важное культурное наследие.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с населением свыше 2,1 миллиона, славится Эйфелевой башней и Лувром, где хранится «Мона Лиза». Город известен модой и кулинарным искусством.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пожар повредил собор Парижской Богоматери, что вызвало волну поддержки. Париж продолжает быть центром творчества и культурных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культурная столица Европы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объединения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Берлинской стены в 1989 году город стал символом единства Германии. Сегодня Берлин сочетает исторические памятники и современную архитектуру, привлекая туристов и молодых жителей.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и инновации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известен активной молодежной субкультурой и инновационными проектами. Здесь развиваются музыкантские сцены, стартапы и культурные мероприятия, отражающие разнообразие города.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символ единства и современной культуры
</a:t>
            </a:r>
            <a:endParaRPr lang="en-US" sz="2371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центр мировой экономики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достопримечательности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известен такими памятниками, как Тауэр и Биг-Бен, а также аббатством Вестминстер, отражая богатую историю. Эти места привлекают миллионы туристов.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образовательные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является глобальным экономическим центром с крупнейшими университетами и исследовательскими организациями, обеспечивая развитие науки и бизнеса.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Гауди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Саграда Фамилия и парк Гуэль — творения Антонио Гауди, уникальные примеры модернистской архитектуры. Они стали символами города и привлекают множество посетителей.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прибрежная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 известна своим футбольным клубом и красивыми пляжами. Город обладает богатой морской историей и живописным готическим кварталом, создающим особую атмосферу.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 — искусство, спорт и морской климат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— город мостов и башен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 населением почти 1,3 миллиона славится своим Карловым мостом и Пражским Градом — резиденцией королей. Старый город удивляет уникальной ратушей с астрономическими часами.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Праги сохраняет средневековый дух, ежегодно привлекая туристов благодаря своей архитектуре и атмосфере, которая словно возвращает в прошлое.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— столица музыки и искусства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Вена, дом для 1,9 миллиона человек, знаменита дворцом Шёнбрунн, который был резиденцией династии Габсбургов. Город чтит музыкальное наследие Моцарта и Бетховена.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государственная опера и традиционные кофейни формируют культурную жизнь. Вена признана одной из самых комфортных и удобных для жизни столиц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шедевры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известна собором Санта-Мария-дель-Фьоре с впечатляющим куполом Брунеллески. Галерея Уффици хранит работы великих мастеров эпохи Возрождения, привлекая ценителей искусства.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Медичи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Медичи оставила после себя дворцы и мост Понте-Веккьо. Сегодня город с 382 тысячами жителей считается живым музеем для любителей архитектуры и истории.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— колыбель искусства Возрождения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— город каналов и велосипедов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знаменит своей сетью из более чем 100 километров каналов, которые формируют уникальный городской ландшафт. Узкие фасады домов и большие окна создают неповторимый архитектурный облик города.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насчитывается свыше 800 тысяч велосипедов, что делает велотранспорт одним из главных средств передвижения. Амстердам уделяет большое внимание развитию городской среды и поощряет толерантное отношение к разнообразию.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система каналов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альтернативного транспорта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Стокгольм — город на островах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Стокгольм расположен на 14 островах, соединённых мостами, что создаёт необычную и живописную городскую структуру. Исторический центр Гамла Стан сохранил средневековый облик с узкими улочками и старинными зданиями.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находится музей Васа с уникальным кораблём XVII века и оригинальные станции метро, украшенные произведениями искусства. Здесь ежегодно проходит церемония вручения Нобелевских премий, подчеркивая особое культурное значение города.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453828"/>
            <a:ext cx="4894200" cy="17947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городов Западной и Восточной Европы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особенности городов Западной и Восточной Европы по численности населения, архитектуре и культурным традициям.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города характеризуются большим населением и современной инфраструктурой, а восточные — уникальным сочетанием старинной архитектуры и культурного наследия.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городов Европы,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столица с богатой историей и модерном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сочетает исторические памятники и современную инфраструктуру, включая развитый общественный транспорт. Город известен активной культурной жизнью и большой зелёной зоной.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Гамбург: портовый город с экологическим подходом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 — важный морской порт, известный чистыми улицами и парками. Он активно внедряет экологические проекты и поддерживает высокий уровень жизни горожан.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Мюнхен: инновационный центр и традиционные праздники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славится высокотехнологичными предприятиями и ежегодно проводит Октоберфест — крупнейший народный фестиваль, сохраняющий баварские традиции.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Германии: традиции и инновации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— Пражский Град, крупнейший замковый комплекс в мире, который является символом чешской истории и культуры. Этот комплекс включает старинные дворцы и соборы, олицетворяющие многовековые традиции.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Венгерский парламент в Будапеште, построенный в неоготическом стиле. Это здание привлекает туристов своей величественной архитектурой и служит центром государственной власти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Культовые места Восточной Европы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 европейских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Готика, барокко, ренессанс и модерн представлены в главных памятниках Европы. Например, в Париже и Праге преобладают готические соборы, а во Флоренции можно увидеть шедевры эпохи Возрождения.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Лондон и Франкфурт известны бизнес-центрами и небоскрёбами. Эти здания отражают экономический прогресс и современные тенденции в строительстве, сохраняя баланс с историческим окружением.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подход: Зелёные города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активно развивает сеть велодорожек — более 60% жителей пользуются велосипедами ежедневно, снижая нагрузку на экологию города. Это сокращает загрязнение воздуха и повышает качество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 половина территории занята зелёными зонами и парками, которые создают благоприятный микроклимат. Лондон внедрил электробусы и экологические нормы, поддерживая устойчивое развитие и улучшение городской среды.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инфраструктура: железные дороги, метро, авиация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скоростные поезда TGV во Франции и ICE в Германии обеспечивают быстрое сообщение между крупными городами, достигая скоростей свыше 300 км/ч, что экономит время для миллионов путешественников.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развитое метро, трамваи, автобусы и велосипедные сервисы в городах создают удобную систему перемещения. Eurostar связывает Лондон и Париж через туннель под Ла-Маншем, объединяя страны и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здравоохранение в доступности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европейских городов 75% жителей имеют легкий доступ к школам и медицинским центрам. Это обеспечивает высокое качество жизни и поддержку молодого поколения в развитии и здоровье.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досуг для молодежи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предлагает обширные возможности для занятий спортом и культурного отдыха — парки, катки, музеи и кинотеатры доступны большинству подростков, способствуя их социальной и творческой активности.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жизнь: уровень комфорта и возможности для молодёжи
</a:t>
            </a:r>
            <a:endParaRPr lang="en-US" sz="1885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города: ключ к будущему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остаются центрами инноваций и культуры, продолжая развивать традиции и комфорт. Их роль в формировании современного общества и экономики остаётся неоценимой.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2026-05-10T13:38:30Z</dcterms:created>
  <dcterms:modified xsi:type="dcterms:W3CDTF">2026-05-10T13:38:30Z</dcterms:modified>
</cp:coreProperties>
</file>