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и прямоугольный треугольник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стороны прямоугольного треугольника: c² = a² + b². Формула для чертежа и измерений.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теорема Пифагора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названа в честь Пифагора (около VI века до н. э.), но похожие идеи встречались в Древнем Вавилоне, Египте и Индии. В школе это первая крупная формула для вычисления расстояний. Её применяют для диагоналей, карт, строительства и координатной плоскости.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треугольник: катеты и гипотенуза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имеет один угол 90°. Стороны, которые образуют этот прямой угол, называются катетами, и именно они участвуют в сумме квадратов.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Сторона, лежащая напротив прямого угла, называется гипотенузой. Её принято обозначать c, а катеты — a и b, чтобы легче подставлять в формулу.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всегда длиннее каждого катета. Поэтому в задачах часто удобно начинать с проверки: какая сторона самая большая, и значит, может быть гипотенузой.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 Пифагора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прямоугольного треугольника с катетами a и b и гипотенузой c верно равенство c² = a² + b². Оно работает независимо от размера и расположения фигуры.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два катета, по формуле находят гипотенузу: сначала складывают их квадраты, а затем извлекают квадратный корень из результата.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гипотенуза и один катет, второй катет находят через разность квадратов: c² − a² = b² или c² − b² = a². Так задачи решаются в обратную сторону.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неизвестной стороны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формуле Пифагора находят неизвестное в прямоугольном треугольнике.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16821"/>
            <a:ext cx="4873500" cy="1232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теоремы на известных тройках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Пифагоровы тройки удовлетворяют равенству: квадрат большей стороны равен сумме квадратов двух меньших.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равенство всегда выполняется, то тройка чисел — пифагорова и задаёт прямоугольный треугольник.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формуле c² = a² + b².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треугольник 3–4–5 в числах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набор удобно использовать на старте: достаточно сравнить сумму 3² и 4² с 5², чтобы увидеть прямоугольность.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ключевое равенство: 9 + 16 = 25, значит треугольник со сторонами 3, 4 и 5 прямоугольный.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школьного курса по теореме Пифагора.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теоремы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на сторонах треугольника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прямоугольный треугольник имеет катеты a и b, а гипотенузу c. На каждой стороне построен квадрат, площади которых связаны со сторонами.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площади складываются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 на гипотенузе равна сумме площадей квадратов на катетах. Поэтому получаем c² = a² + b², и формула становится наглядной.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Пифагоров треугольник 3–4–5 в практике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прямого угла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стороны 3, 4 и 5 как отрезки, то по формуле 3² + 4² = 5² получается точная проверка прямого угла без измерения угломером.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3–4–5 полезен на задачах: он помогает быстро находить недостающую длину, потому что нужные квадраты уже знакомы и легко складываются.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соотношения применяли землемеры и строители для разметки и контроля размеров. В школе этот же подход помогает системно проверять вычисления и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1594" y="3057275"/>
            <a:ext cx="179813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теорема Пифагора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прямоугольников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прямоугольник можно разделить на два перпендикулярных направления, диагональ находится по теореме Пифагора как гипотенуза прямоугольного треугольника внутри фигуры.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у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про лестницу высота стены и расстояние до основания образуют прямоугольный треугольник. Длина лестницы находится как гипотенуза по квадратам катетов.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на клетчатой бумаге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точки лежат на решётке, разности координат по осям дают катеты. Тогда расстояние между точками становится гипотенузой и вычисляется по формуле.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 неизвестные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помогает находить длину стороны на рисунке, если виден прямой угол. Так недоступные измерения заменяются вычислением через два перпендикулярных размера.
</a:t>
            </a:r>
            <a:endParaRPr lang="en-US" sz="11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прямоугольника как пример вычисления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Вычисляя диагональ по клеткам или измерениям, важно сравнить не длины, а их квадраты: 6² и 8² складываются в 10².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6²+8² с 10² подтверждает корректность измерений и работу теоремы: диагональ получается больше каждого катета.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по условию числовые данные примера (6, 8, 10); без внешних источников.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теорема Пифагора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удобно считать наибольшую сторону гипотенузой: сравнивают её квадрат с суммой квадратов двух оставшихся сторон.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теорема особенно выручает в задачах, где прямой угол не обозначен на рисунке: по числам можно подтвердить прямоугольность треугольника.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треугольнике квадрат одной стороны равен сумме квадратов двух других, то прямой угол обязательно находится между теми двумя сторонами.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прямоугольности треугольника по длинам сторон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(обратной) теореме Пифагора и сравнении квадратов сторон.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используемые пифагоровы тройки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целочисленные наборы a–b–c, где c — гипотенуза, а a²+b² = c².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наборы удобны тем, что сразу выполняют равенство c² = a² + b² без сложных извлечений корней, поэтому проверки получаются быстрыми.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вычисления квадратов по заданным тройкам.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факты и значение теоремы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(до Пифагора)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соотношения встречались в древних математических традициях задолго до имени Пифагора, хотя формулировали и применяли их по-разному.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доказательств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известна в сотнях доказательств разной геометрической идеи: от построений с площадями до рассуждений на подобных фигурах.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и античная математика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сторон прямоугольного треугольника связывают с школой Пифагора; имя закрепилось за теоремой благодаря распространению идеи в античности.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изучение и связь с жизнью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программе математики во многих странах она считается одной из самых узнаваемых формул: она связывает рисунок, измерение и вычисления.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гипотенуза при увеличении катетов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приведённых примерах катеты увеличиваются пропорционально, поэтому и гипотенуза тоже растёт по той же шкале.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показывают устойчивую закономерность: при увеличении обоих катетов гипотенуза увеличивается, сохраняя связь c²=a²+b².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примерам: (3,4→5), (6,8→10), (9,12→15); опора на теорему Пифагора.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формулы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катет и гипотенузу: если неверно выбрать наибольшую сторону, подстановка в формулу приводит к ошибочному ответу даже при правильных вычислениях.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ошибки встречаются в самом ходе: складывают не квадраты, а длины; забывают извлечь квадратный корень после вычисления. Ещё одна проблема — проверка обратной теоремы с неправильной «гипотезой» наибольшей стороны.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координатной плоскостью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расстояние между двумя точками удобно находить через прямоугольный треугольник: разности x и y играют роль катетов.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точки A(x1,y1) и B(x2,y2), то катеты равны |x2−x1| и |y2−y1|, а искомое расстояние AB соответствует гипотенузе этого треугольника.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теорема Пифагора работает не только в задачах по чертежам: она лежит в основе формулы расстояния в аналитической геометрии.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Пифагоровы тройки как числовые закономерности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тройках числа подобраны так, что при возведении в квадрат одна сторона (c) всегда равна сумме квадратов двух других.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показывает: существуют целочисленные сочетания, которые автоматически дают прямоугольный треугольник, поэтому проверки становятся регулярными и быстрыми.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данные трёх троек приведены в условии; значения взяты из c² для отображения на диаграмме.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точное правило для прямоугольного треугольника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даёт правило: квадрат гипотенузы равен сумме квадратов катетов. Она помогает находить неизвестные стороны, проверять прямой угол и решать практические задачи в курсе 9 класса.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2026-05-14T03:00:36Z</dcterms:created>
  <dcterms:modified xsi:type="dcterms:W3CDTF">2026-05-14T03:00:36Z</dcterms:modified>
</cp:coreProperties>
</file>