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фразовые глаголы с 'put'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put — важный элемент разговорного и письменного английского.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появились под влиянием германских языков и аналитической грамматики. В английском языке их более 10 000, и они придают речи выразительность, но перевод часто требует понимания идиоматичности.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значение фразовых глаголов в 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глагола put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означает «класть» или «помещать» и относится к широко употребляемым глаголам действия. Его значение просто и понятно в различных контекстах.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гибкость глагола put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употребляется во всех временных формах, включая Present, Past и Perfect. Это делает его универсальным в построении предложений.
</a:t>
            </a:r>
            <a:endParaRPr lang="en-US" sz="118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put в формировании фразовых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put проявляется в сочетаниях с предлогами, что позволяет создавать множество новых значений, зависящих от контекста.
</a:t>
            </a:r>
            <a:endParaRPr lang="en-US" sz="113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put: ключевые значения и грамматические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— это сочетание глагола с предлогом или наречием, которое образует уникальное лексическое значение, отличное от значений отдельных частей.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фразовых глаголов идиоматичны, что затрудняет их прямой перевод без дополнительного объяснения.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глаголов характерно для разговорной и естественной речи, особенно в неформальных ситуациях и диалогах.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фразовый глагол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 означает откладывать дела или вызывать отвращение, поэтому важно различать контексты использования.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 with — выражает терпение и принятие неприятных обстоятельств или поведения других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 используется в значениях «тушить пожар» или «создавать неудобства», встречается в повседневной речи и инструкциях.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может значить как «надеть одежду», так и «организовать мероприятие», демонстрируя разнообразие значений.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популярных фразовых глаголов с put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865677"/>
            <a:ext cx="3848986" cy="24169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фразовых глаголов с переводом и примерами помогает лучше понять и запомнить их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сопоставление структуры и контекста способствует эффективному усвоению значения.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популярных фразовых глаголов с put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off: значение и примеры использования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 означает откладывать события, например, отложить встречу или действия на более поздний срок.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функция — «отталкивать» или вызывать негативное отношение, как запах, который мешает кому-то.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фразовый глагол активно используется для выражения прокрастинации и неприятия конкретных обстоятельств.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 with описывает терпение неприятных ситуаций или поведения других людей, часто выражая внутренний дискомфорт.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широко употребляется в разговорной и письменной речи, помогая передать эмоции и отношение к неприятностям.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 with: терпеть и мириться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 чаще всего означает «тушить» огонь, свет или сигналы, что важно в бытовых и рабочих ситуациях.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выражает причинение неудобств или беспокойство, например, извинения за причинённые неудобства.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инструкциях по безопасности, вежливых просьбах и обычных повседневных диалогах.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значений помогает понимать и адекватно использовать фразовый глагол в разных контекстах.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out: значение и применение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употребляется для обозначения надевания одежды и аксессуаров, отражая повседневное использование.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означает организацию мероприятий, от концертов до показов мод, акцентируя широкий спектр значений.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встречается как в разговорном, так и в официальном английском, что подчеркивает его универсальность.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on: надевать и организовывать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down в основном значит положить что-то на поверхность или в определённое место — например, снять трубку телефона «He put down the phone» описывает это действие.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put down означает унижать или критиковать человека, чаще в общественных ситуациях, например: «She put him down in front of the class».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этот глагол употребляется в значении усыпления животного по медицинским показаниям, как в примере: «The vet had to put the old dog down».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различные значения встречаются в СМИ и повседневном общении, что подчёркивает важность понимания контекста для правильного перевода.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down: значения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 часто используется при указании на необходимость убрать предметы на места после использования, например: «Put away your books after class».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также употребляется в юридическом контексте, означая помещение человека в тюрьму или лечебное учреждение, например: «He was put away for theft».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бытового и правового значений, put away встречается в медицинской сфере и устойчивых выражениях, расширяя спектр его употребления.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away: убирать, отправлять куда-либо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through: соединять, довести до конца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значений — соединить кого-либо по телефону, как в фразе: «Can you put me through to the manager?», часто используется в деловом общении.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аспект — подвергнуть испытаниям или трудному опыту, например: «She was put through hard tests during her studies», описывая сложные жизненные этапы.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put through отражает как технические действия в общении, так и переносные значения, связанные с преодолением вызовов.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forward применяется для представления идеи или предложения, например: «She put forward an interesting suggestion at the meeting», подчёркивая инициативу и активность.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и научном контекстах этот глагол описывает процесс выдвижения планов, проектов или кандидатов на позицию, что важно для официальных коммуникаций.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put forward необходимо при подготовке курсовых и проектных работ, так как помогает грамотно выражать свои мысли и предложения.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forward: выдвигать идею, кандидатуру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across означает ясно и убедительно донести идею или мысль, например: «He managed to put his message across» — важное умение в коммуникации.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aside используется для временного откладывания проблем или сбережения ресурсов, как в выражениях «Put aside your differences» и «Put aside some money».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together описывает процесс объединения элементов в единое целое, например: «She put together a team», что актуально в работе и творческих проектах.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Неочевидные значения: put across, put aside, put together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put on и put off наиболее распространены, что отражает их широкое применение в разных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напрямую связана с универсальностью и многофункциональностью фразовых глаголов, влияющих на эффективность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COCA (2023)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фразовых глаголов с put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значения фразового глагола с put в зависимости от контекста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значения put + предлог/наречие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разделе «Чтение»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put встречаются в текстах для понимания, где важно верно определить значение по контексту, например, «The match was put off because of rain».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разделе «Использование английского языка»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на грамматику и лексику ученикам нужно правильно вписать фразовые глаголы, учитывая их многообразные значения, например: «She can’t put up with loud noises».
</a:t>
            </a:r>
            <a:endParaRPr lang="en-US" sz="159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ЕГЭ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фразовых глаголов в различных контекстах помогает закрепить их значения и развивает языковую интуицию.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карточек с примерами и создание собственных предложений активизируют усвоение и облегчают практическое применение.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сериалов и прослушивание песен на английском языке повышают понимание живой речи и разнообразие лексики.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разбор ошибок при выполнении заданий способствует выявлению пробелов и совершенствованию языковых навыков.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освоению фразовых глаголов с put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фразовых глаголов с put в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фразовыми глаголами с put значительно улучшает выразительность речи, помогает успешно сдавать экзамены и облегчает понимание живого языка в разных ситуациях.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2026-05-07T21:25:01Z</dcterms:created>
  <dcterms:modified xsi:type="dcterms:W3CDTF">2026-05-07T21:25:01Z</dcterms:modified>
</cp:coreProperties>
</file>