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image" Target="../media/image-9-8.jpe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0914" y="373500"/>
            <a:ext cx="3791123" cy="4396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350" y="997175"/>
            <a:ext cx="4429200" cy="213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Введение: Побег и почка — их роль в жизни растений
</a:t>
            </a:r>
            <a:endParaRPr lang="en-US" sz="35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451625"/>
            <a:ext cx="45627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Побеги и почки обеспечивают рост, развитие и регенерацию растений, формируя их структуру.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73500"/>
            <a:ext cx="41256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древних знаний к современным исследованиям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1798800"/>
            <a:ext cx="3785400" cy="23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побегов и почек в биологии растений изучалась с древних времён. Сегодня они считаются фундаментальными элементами, обеспечивающими рост, образование листьев и цветков у растений.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побега: строение и элементы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Побег состоит из стебля, листьев и почек, которые совместно обеспечивают развитие и рост растения.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Верхушечная почка находится на конце стебля, ответственно за рост вверх, а боковые почки — в пазухах листьев.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Узлы — точки прикрепления листьев, а междоузлия — промежутки между ними, формируют основу строения побега.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побега на примере схемы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2139100"/>
            <a:ext cx="3785400" cy="5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схеме хорошо виден порядок расположения узлов и междоузлий, а также положение верхушечной и боковых почек.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06000" y="1755925"/>
            <a:ext cx="3785400" cy="3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Расположение составных частей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806000" y="3586825"/>
            <a:ext cx="3785400" cy="5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Стебель поддерживает растение, листья участвуют в фотосинтезе, а почки инициируют формирование новых побегов и рост.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806000" y="3203650"/>
            <a:ext cx="3785400" cy="3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Функциональное значение элементов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побегов: вегетативные и генеративные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552600" y="1798800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Вегетативные побеги отвечают за рост и образование листьев, почек и усиков у растения.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526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Генеративные побеги формируют цветки и соцветия, играя важную роль в размножении растений.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060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в разные моменты жизненного цикла, обеспечивая непрерывное развитие и воспроизводство.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806000" y="17988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между типами побегов кроются в их строении и функциональном назначении.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2579644"/>
            <a:ext cx="8424000" cy="19085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Почка: определение и функции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830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Почка — это зачаточный побег, находящийся в состоянии покоя или активного роста, отвечающий за образование новых органов растения.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813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Почки защищены чешуями и содержат питательные вещества, что помогает растениям пережить неблагоприятные условия.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Диаграмма: Внутреннее строение почки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Почечные чешуи надежно защищают внутренние ткани от внешних воздействий.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Верхушечные, пазушные и придаточные почки отличаются по расположению и функции.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ботаники, 2023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075900" y="373500"/>
            <a:ext cx="6708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почек: вегетативные, генеративные и смешанные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Вегетативные почки содержат зачаточные листья и обеспечивают формирование новых побегов.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Смешанные почки объединяют признаки обоих типов и дают возможность развивать побеги и цветки одновременно.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Генеративные почки формируют зачатки цветков и отвечают за половое размножение.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964664"/>
            <a:ext cx="2700000" cy="16532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2000" y="964664"/>
            <a:ext cx="2700000" cy="165322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84000" y="964664"/>
            <a:ext cx="2700000" cy="165322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73500"/>
            <a:ext cx="8424000" cy="5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Расположение почек: их виды и значение
</a:t>
            </a:r>
            <a:endParaRPr lang="en-US" sz="3188" dirty="0"/>
          </a:p>
        </p:txBody>
      </p:sp>
      <p:sp>
        <p:nvSpPr>
          <p:cNvPr id="12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96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Верхушечные почки — центр роста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Располагаются на концах побегов и стимулируют вертикальное удлинение растения. Это помогает растению быстро достигать света и конкурировать с соседями.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3358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Пазушные почки — источник ветвления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Находятся в пазухах листьев, обеспечивая развитие боковых побегов. Благодаря им растение приобретает густую крону и увеличивает площадь листьев.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6220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Придаточные почки — ответ на стресс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Могут появляться на стеблях, корнях или листьях при повреждениях. Они способствуют вегетативному размножению и восстановлению после травм.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развития побега: схема этапов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начинается с зимнего покоя почек и завершается формированием новых почек для повторения цикла.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цикл обеспечивает сезонное обновление и постоянный рост растения.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Флора России, 2022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75900" y="373500"/>
            <a:ext cx="6708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верхушечной почки на рост растения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472100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Верхушечная почка выделяет ауксины, которые подавляют развитие боковых почек, направляя энергию растения на вертикальный рост стебля и усиленное удлинение побега.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844000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явление активно используется в садоводстве и огородничестве для формирования кроны растений и регулирования их формы и плотности ветвления.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20033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Апикальное доминирование способствует эффективному распределению питательных веществ и гормонов, обеспечивая конкурентное преимущество для главного побега над боковыми ростками.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596067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удалении верхушечной почки происходит ослабление апикального доминирования, что активирует пазушные почки и приводит к появлению боковых ветвей, увеличивая боковое разветвление.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336614"/>
            <a:ext cx="4791900" cy="245937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Побег и почка: сравнительная характеристика
</a:t>
            </a:r>
            <a:endParaRPr lang="en-US" sz="2859" dirty="0"/>
          </a:p>
        </p:txBody>
      </p:sp>
      <p:sp>
        <p:nvSpPr>
          <p:cNvPr id="7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5041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основные отличия и общие функции побега и почки в структуре растения, подчеркивая их взаимосвязь.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504102" y="302239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органа дополняют друг друга: побег обеспечивает жизнедеятельность, а почка – продолжение и обновление растения.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60000" y="4047325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учебник биологии, 2020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2579644"/>
            <a:ext cx="8424000" cy="19085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изменения и роль почек зимой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830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Зимующие почки осенью формируются с плотными защитными чешуями, препятствующими воздействию низких температур и высушиванию тканей.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813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зимний период почки находятся в состоянии покоя, что предотвращает преждевременное пробуждение. Весной при благоприятных условиях почки активируются и начинают рост новых побегов.
</a:t>
            </a:r>
            <a:endParaRPr lang="en-US" sz="139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почек в вегетативном размножении растений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1912600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Почки играют ключевую роль в бесполом размножении, формируя отростки и придаточные побеги для быстрого распространения без использования семян.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27350" y="1912600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Примером служит клубника, размножающаяся усами, и картофель, где почки способствуют образованию новых клубней и росту дочерних растений.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494700" y="1912600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размножение позволяет растениям эффективно занимать новые территории и быстро восстанавливаться в средах с ограниченными ресурсами.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964517"/>
            <a:ext cx="4129200" cy="18428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4800" y="964517"/>
            <a:ext cx="4129200" cy="18428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защиты почек от неблагоприятных условий
</a:t>
            </a:r>
            <a:endParaRPr lang="en-US" sz="2538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2917800"/>
            <a:ext cx="41292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Почечные чешуи: естественный щит 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Почечные чешуи образуют плотный слой, защищающий внутренние ткани почек от морозов, ветра и высыхания. Их восковое покрытие усиливает барьер против неблагоприятных факторов внешней среды.
</a:t>
            </a:r>
            <a:endParaRPr lang="en-US" sz="1500" dirty="0"/>
          </a:p>
        </p:txBody>
      </p:sp>
      <p:sp>
        <p:nvSpPr>
          <p:cNvPr id="9" name="Text 2"/>
          <p:cNvSpPr txBox="1"/>
          <p:nvPr/>
        </p:nvSpPr>
        <p:spPr>
          <a:xfrm>
            <a:off x="4654800" y="2917800"/>
            <a:ext cx="41292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почек у растений разных климатов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холодных регионах чешуи особенно толстые и плотно прилегают к стеблю, обеспечивая максимальную защиту. В тропиках, где отсутствуют морозы, защитные чешуи выражены слабее, что связано с климатическими особенностями.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количества почек у разных видов растений
</a:t>
            </a:r>
            <a:endParaRPr lang="en-US" sz="2538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Различное количество почек обусловлено размерами растения, особенностями роста и стратегиями восстановления после повреждений.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Большое число почек у тополя свидетельствует о его быстрой способности к регенерации и активному росту по сравнению с другими видами.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ботанических исследований, 2022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побегов и почек для человека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552600" y="1798800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Побеги широко используются в размножении растений посредством черенкования, позволяя быстро получать новые совершенные экземпляры.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526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Почки применяются в селекции для создания сортов с улучшенными свойствами и в технологии клонирования, что ускоряет размножение ценных растений.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060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естественных экосистемах эти органы обеспечивают восстановление растительной массы и поддержание биологического равновесия.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806000" y="17988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Состояние почек и побегов влияет на урожайность сельскохозяйственных культур и устойчивость к болезням и стрессам внешней среды.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13400" y="1441237"/>
            <a:ext cx="4170600" cy="29365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побегов и почек в школьной лаборатории и природе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1924512"/>
            <a:ext cx="4125600" cy="8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молодые побеги и набухшие почки особенно заметны на деревьях и кустарниках. Это удобный момент для наблюдений и изучения естественных процессов роста растений.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60000" y="1439800"/>
            <a:ext cx="4125600" cy="37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Весеннее пробуждение побегов и почек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60000" y="3479812"/>
            <a:ext cx="4125600" cy="8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микроскопом видны детали строения почек: чешуи, зачаточные листья и конус нарастания. Такие исследования развивают у школьников интерес и понимание биологии растений.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60000" y="2995100"/>
            <a:ext cx="4125600" cy="37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структуры почек под микроскопом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науки: гормоны, генетика и микроскопия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Ауксины, синтезируемые верхушечной почкой, тормозят развитие боковых почек, регулируя рост и структуру растения на гормональном уровне.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исследования выявляют механизмы формирования почек и побегов, а микроскопия раскрывает их микроструктуру, что углубляет понимание биологии и помогает в селекции.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Цитокинины стимулируют рост боковых почек, способствуя разветвлению и увеличению площади фотосинтеза, что влияет на общую жизнеспособность растения.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683" y="1537200"/>
            <a:ext cx="7278900" cy="15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Побег и почка — основа жизни растений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562675" y="3451625"/>
            <a:ext cx="41256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Побег и почка взаимодополняют процессы роста, восстановления и размножения растений, их изучение важно для биологии, сельского хозяйства и сохранения природы.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2026-05-07T15:13:03Z</dcterms:created>
  <dcterms:modified xsi:type="dcterms:W3CDTF">2026-05-07T15:13:03Z</dcterms:modified>
</cp:coreProperties>
</file>