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A. Kinderkleidung — детская одежда по-немецки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одежду, цвета и простые фразы о том, что носит ребёнок.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нужна тема одежды в немецком языке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 теме Kinderkleidung встречаются в повседневной речи, в школе и в разговорах о погоде. Они помогают описывать вещи, себя и окружающий мир короткими, понятными фразами.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68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2735" y="1789450"/>
            <a:ext cx="14962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870" y="1809310"/>
            <a:ext cx="249600" cy="19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993" y="1809310"/>
            <a:ext cx="249600" cy="199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18" y="1809310"/>
            <a:ext cx="249600" cy="199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слова по теме Kinderkleidung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Куртка и футболка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Jacke и das T-Shirt — самые частые слова для детской одежды. Их удобно учить вместе с артиклем и цветом, например: die rote Jacke, das blaue T-Shirt.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Брюки и юбка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Hose и der Rock показывают две привычные вещи в детском гардеробе. Младшим школьникам полезно сразу связывать слово с картинкой, чтобы быстрее узнавать и называть одежду.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Свитер для прохладного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Pullover помогает говорить о тёплой одежде. Это слово часто встречается рядом с описаниями погоды, поэтому его удобно запомнить в паре с warm oder kalt.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на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Schuhe нужны почти в любом разговоре о детской одежде. В немецком языке такие слова лучше учить как готовую пару: слово, артикль и простой пример из жизни.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Головные уборы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Mütze завершает базовый набор темы Kinderkleidung. Она особенно хорошо запоминается вместе с цветом и сезоном: die warme Mütze, die blaue Mütze, die Mütze im Winter.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мальчиков и девочек: общий словарь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подходят всем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Viele Wörter gelten für alle Kinder. Die Hose, das T-Shirt, die Jacke und die Schuhe kann ein Junge ebenso wie ein Mädchen tragen. Так словарь становится простым и удобным.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связывают с девочками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Rock und das Kleid чаще ассоциируются с одеждой для девочек. На картинке удобно показать разные вещи с немецкими подписями, чтобы дети сразу видели, как слово выглядит и звучит.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 маленькие правила для запоминания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немецкое слово лучше учить сразу вместе с артиклем. Так ребёнок запоминает не просто Jacke, а die Jacke, и быстрее начинает строить правильные фразы.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 немецком языке пишутся с большой буквы. Это полезный ориентир для детей: даже знакомое слово в тексте сразу выделяется и легче узнаётся среди других.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удобны для тренировки формы множественного числа: die Hose — die Hosen, die Mütze — die Mützen, die Schuhe — die Schuhe. Такие пары помогают заметить закономерности без перегрузки.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одежды по-немецки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футболка для весёлого утра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rote T-Shirt сразу задаёт настроение: ярко, просто и понятно. Ребёнок может показать футболку, назвать цвет и повторить короткую фразу. Такой пример удобно использовать на уроке с картинкой или реальной вещью.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Синяя куртка для прохладного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blaue Jacke хорошо подходит для разговора о погоде. Здесь легко соединяются цвет, предмет и ситуация: на улице прохладно, значит нужна куртка. Дети быстро запоминают такие маленькие смысловые связки.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шапка и жёлтые ботинки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grüne Mütze und die gelben Schuhe помогают тренировать сразу два цвета. Когда вещь и цвет идут вместе, слово запоминается как маленькая команда. Это особенно удобно для младших школьников, которым нужны короткие и ясные примеры.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глагол и одна вещь — самый удобный формат для начала. Он помогает ребёнку говорить без страха и быстро запоминать образец.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достаточно, чтобы рассказать о своей одежде в школе.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погоде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прохлада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холоднее, дети называют тёплые вещи: warme Jacke, warmer Pullover, warme Mütze. Такие слова помогают связать одежду с реальной погодой за окном.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тёплые вещи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года дети употребляют слова kalt и warm в коротких сочетаниях. Так тема одежды соединяется с зимой, снегом и выбором вещей на каждый день.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ветер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Bei Regen нужны куртка и подходящая обувь, а при ветре особенно полезны шапка и шарф. Урок легко опирается на знакомые ситуации из 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 головные уборы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Schuhe, die Stiefel und die Sandalen помогают говорить о том, что ребёнок надевает на ноги. Эти слова удобно связывать с сезоном, школой и прогулкой, чтобы они не оставались просто списком.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Mütze, der Hut und der Schal особенно полезны в холодное время года. На картинке можно показать, какая вещь подходит к зиме, весне или обычному школьному дню.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нужны в теме одежды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Tragen помогает сказать, что ребёнок носит на себе. Это самый спокойный и понятный глагол для начала темы: Ich trage eine Jacke. Ich trage ein T-Shirt.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Anziehen и ausziehen нужны, когда речь идёт о действии. Они помогают описать, как ребёнок надевает или снимает одежду: Ich ziehe die Jacke an. Ich ziehe die Schuhe aus.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Mögen выражает отношение к вещи. С его помощью легко сказать, что нравится, а что нет: Ich mag mein T-Shirt. Ich mag den Pullover nicht.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Brauchen показывает, что одежда нужна по ситуации. Это удобно в разговорах о погоде и школе: Wir brauchen eine warme Jacke. Так фразы становятся живыми и очень практичными.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сказать, что одежда нравится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выразить симпатию к вещи, достаточно короткой фразы: Ich mag die Jacke. Так ребёнок говорит, что ему нравится конкретная одежда, без длинных объяснений и сложных правил.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gerne и nicht gerne помогают уточнить отношение. Можно сказать: Ich trage gerne eine Mütze. Или: Ich mag den Pullover nicht. Это звучит просто и понятно.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удобно тренировать в паре с картинкой. Сначала называют вещь, потом добавляют своё мнение, и сразу получается маленькое высказывание о любимой одежде.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любимая одежда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ребёнок называет свою вещь: Das ist meine Jacke. Потом добавляет цвет и делает фразу живой: Sie ist rot. Так легче говорить о себе.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Местоимения ich, meine, mein помогают строить личные предложения. Например: Ich trage meine Hose gern. Для младших школьников это хороший способ рассказать о любимой одежде коротко и уверенно.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7075" y="1405400"/>
            <a:ext cx="10275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961" y="3057275"/>
            <a:ext cx="199078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 одежды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или холодная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warm и kalt помогают описать одежду по сезону. Можно сказать: eine warme Jacke или ein warmer Pullover. Так дети сразу связывают вещь с погодой.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или маленькая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groß и klein нужны, когда одежду сравнивают по размеру. Например: kleine Schuhe или ein großer Pullover. Это помогает замечать различия между вещами.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или старая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neu и alt делают описание очень простым. Подходят фразы: ein neues T-Shirt или eine alte Mütze. Такие слова легко запомнить вместе с картинкой.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Красивaя и удобная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schön и bequem показывают личное мнение. Можно сказать: eine schöne Jacke или ein bequemer Rock. Такие слова особенно нравятся детям, потому что звучат очень по-доброму.
</a:t>
            </a:r>
            <a:endParaRPr lang="en-US" sz="11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разных случаев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школу — удобно и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дня дети выбирают вещи, в которых удобно сидеть, ходить и играть. Подходят die Hose, das T-Shirt und der Pullover. Такая одежда выглядит аккуратно и не мешает на уроках.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прогулку — по 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важны куртка, шапка и обувь, которая не боится луж. Поэтому для прогулки хорошо подходят die Jacke, die Mütze und die Schuhe. Всё зависит от ветра и дождя.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 — нарядно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праздник, одежда становится особенно красивой. Тогда выбирают das Kleid, der Anzug oder die schöne Bluse. Такие вещи сразу создают праздничное настроение и выглядят торжественно.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по теме Kinderkleidung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спросить о цвете: Welche Farbe hat deine Mütze? — Sie ist blau. Здесь дети тренируют и одежду, и цвет, а ответ получается совсем не страшным.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удобный вопрос: Magst du den Pullover? — Ja, ich mag ihn. Такие реплики учат говорить о предпочтениях быстро, чётко и без лишних слов.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ответ очень просто: Was trägst du? — Ich trage eine Jacke. Такой диалог короткий, но сразу помогает повторить слово и глагол в одном предложении.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ответ о своей одежде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сначала назвать вещь, затем добавить цвет, действие и отношение к ней, чтобы получить полное простое предложение.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встречаются у детей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забывают артикль и говорят Jacke вместо die Jacke. Лучше сразу учить новое слово вместе с маленьким словом-помощником, чтобы оно запоминалось правильно.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перепутать порядок слов в коротком предложении. На этом этапе полезны готовые модели: Ich trage..., Ich mag..., Das ist....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смешивает форму слова и цвет, например ставит цвет не в то место. Лучше сначала назвать вещь, потом цвет, а уже после — действие или мнение.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новое, его стоит повторить вслух несколько раз с примером. Тогда Jacke, Mütze или Schuhe быстрее остаются в памяти и не пугают.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по теме одежды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лото отлично помогают запомнить слова. Ребёнок соединяет картинку и надпись: die Mütze, die Schuhe, der Pullover. Это похоже на маленькую игру на внимательность.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задания, где нужно выбрать цвет и составить короткую фразу. Например: die blaue Jacke или das rote T-Shirt. Такие упражнения нравятся детям и легко удерживают их интерес.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310"/>
            <a:ext cx="249600" cy="199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393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после урока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важно помнить 6–8 слов по теме одежды. Это помогает быстро назвать нужную вещь и не теряться, когда в задании появляется картинка или вопрос.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выучить 3–4 простых цвета, чтобы описывать одежду коротко и понятно. Цвет делает слово ярче и помогает сразу представить вещь в голове.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tragen, anziehen и mögen нужны, чтобы говорить о действиях и предпочтениях. С ними ребёнок может не только назвать одежду, но и рассказать, что делает с ней.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запомнить модели Ich trage..., Ich mag..., Das ist.... Они помогают строить понятные ответы без длинных правил и подходят для повседневной речи.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Kinderkleidung нужна не только на уроке. Она помогает говорить о погоде, о себе и о том, что ребёнок носит каждый день, почти как маленький модный репортёр.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A. Kinderkleidung: говорим о вещах легко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Kinderkleidung учит называть одежду, подбирать цвета и говорить о своих предпочтениях короткими фразами. Эти слова сразу становятся полезными в жизни, на уроке и дома.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2026-05-25T01:32:48Z</dcterms:created>
  <dcterms:modified xsi:type="dcterms:W3CDTF">2026-05-25T01:32:48Z</dcterms:modified>
</cp:coreProperties>
</file>