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Frühling ist da! Весна и праздники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немецкие слова и радостные праздники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знакома каждому ребёнку: её видно за окном, слышно на улице и замечаешь в школьном дворе. А в немецком языке есть простые слова о природе и празднике Ostern, которые легко запомнить через картинки и живые примеры.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которую легко узнать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слова на немецком языке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 и Sonne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Frühling, солнце светит дольше и теплее. Эти два слова помогают сразу представить ясный день, прогулку и хорошее настроение. Так немецкая лексика становится понятной без долгих объяснений.
</a:t>
            </a:r>
            <a:endParaRPr lang="en-US" sz="1031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Blume, Vogel, Regen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птица и дождь — очень разные, но одинаково важные слова для весны. Они отлично подходят для картинок, потому что каждый предмет можно увидеть в природе или показать на рисунке.
</a:t>
            </a:r>
            <a:endParaRPr lang="en-US" sz="1073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Hase и Ei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яйцо особенно часто встречаются рядом с праздником Ostern. Для детей это запоминается быстро: один символ связан с движением и игрой, другой — с праздничным украшением и сюрпризом.
</a:t>
            </a:r>
            <a:endParaRPr lang="en-US" sz="1066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повторять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удобно произносить вслух, хлопая в ладоши или показывая картинку. Так ученик быстрее связывает звучание слова с образом и уверенно узнаёт его в новом тексте.
</a:t>
            </a:r>
            <a:endParaRPr lang="en-US" sz="10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дни становятся длиннее, а солнце светит ярче. На улице теплеет, поэтому после зимы можно чаще выходить гулять и замечать, как меняется воздух и свет.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весны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постепенно тает, появляются лужи и влажная земля. На деревьях набухают почки, а потом показываются первые листочки и цветы — будто природа просыпается после сна.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возвращаются птицы, и во дворах становится шумнее. Дети видят всё это почти каждый день и легко понимают, что весна — время перемен и новых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любят дети весной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на велосипеде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можно дольше быть на улице и ездить на велосипеде без спешки. Дорога кажется веселее, когда рядом светит солнце и дует уже не зимний ветер.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первые цветы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сразу видят первые цветы в траве и у дорожек. Такие маленькие открытия делают обычную прогулку похожей на игру в наблюдательность.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погоду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 часто меняется, поэтому интересно замечать солнце, дождь и радугу. Это помогает говорить по-немецки о том, что происходит прямо сейчас.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во дворе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весной хочется бегать, прыгать и играть с друзьями. После зимы даже обычная скамейка и лужа могут стать частью весёлого приключения.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и весенних занятий для младших школьников.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Ostern — главный весенний праздник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кругу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Ostern отмечают дома, вместе с родными. Дом украшают заранее, а на столе появляются яркие детали, которые создают ощущение праздника и спокойного семейного дня.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нравятся крашеные яйца, корзинки и весёлый поиск сюрпризов. Праздник получается добрым и немного волшебным — почти как игра, только с традициями.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65" y="1791220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36253"/>
            <a:ext cx="251700" cy="223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символы в Германии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напоминает о новой жизни и весне. Его украшают разными цветами, поэтому обычный предмет становится ярким праздничным символом.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кролик особенно нравится детям. В традициях он как будто приносит яйца и помогает превратить праздник в весёлый сюрприз.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нужна для крашеных яиц и маленьких подарков. Она делает праздник аккуратным и уютным, словно у каждого есть своя маленькая сокровищница.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Веточки ставят в вазу и украшают яйцами или лентами. Так в доме появляется весеннее настроение, даже если за окном ещё прохладно.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делают праздник особенно радостным. Они напоминают, что весна уже рядом, и помогают украсить комнату без лишних сложностей.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дни в Германии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Karfreitag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Страстная пятница — спокойный день перед Пасхой. Во многих семьях его проводят тихо, уделяя время отдыху, дому и подготовке к празднику.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Ostermontag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понедельник — ещё один выходной день. Его часто используют для семейных встреч, прогулок и продолжения праздничного настроения без спешки.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яйца: цвет, узор, радость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яйца в Германии часто получаются очень нарядными: красными, жёлтыми, зелёными, синими и розовыми. Их раскрашивают кисточками, и каждое яйцо выходит немного своим, как маленький весенний рисунок.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яйцах появляются полоски, точки, наклейки и простые рисунки. Рядом удобно представить корзинку, краски и детские руки, которые аккуратно создают праздник своими старательными движениями.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дома в Германии украшают ветками, цветами и яркими деталями, чтобы сразу почувствовать приближение праздника и тепла.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традиции в немецких семьях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 ставят весенние ветки и готовят угощения, которые собирают семью вместе и создают спокойное, радостное настроение.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ждут игры с поиском спрятанных яиц: это весёлый обычай, который делает праздник похожим на маленькое приключение.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традиции показывают, что в семье важны забота, дружба и время, проведённое вместе, а праздник становится общим делом всех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готовятся к празднику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простые шаги подготовки к весеннему празднику в семье, знакомые младшим школьникам.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слов и фраз помогают начать разговор о весне и Пасхе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коротких выражений легко повторять вслух, показывать на картинках и запоминать через игру — именно это удобно для третьеклассников.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любит сюрпризы: утром светит солнце, днём может пойти дождь, а потом на небе появляется радуга. Поэтому детям пригодятся лёгкая куртка и зонт.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погода: солнце, дождь и радуга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перемены делают прогулку особенно интересной: можно наблюдать лужи, облака и яркое небо. Весенняя погода учит замечать, как быстро меняется природа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13111" y="3418395"/>
            <a:ext cx="145688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школе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 стенах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появляются цветы, бабочки и зелёные листья, и помещение сразу становится похожим на маленький весенний сад, в котором приятно учиться.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повторять немецкие слова, связывать их с картинками и проверять себя без длинных объяснений и скучного заучивания.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класса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детали и бумажные поделки создают праздничную атмосферу, а дети видят, что язык можно изучать через реальные предметы и творчество.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упражнения, движения и подписи делают урок живым, а новые слова запоминаются легче, потому что они сразу связаны с действием.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 и больше времени для прогулок, а праздники добавляют особое настроение, когда хочется делиться радостью с близкими.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весны и праздников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природе, и в праздничных традициях появляются яркие цвета, украшения и приятные сюрпризы, которые особенно нравятся детям и делают день необычным.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весенние праздники связывают дом, семью и добрые пожелания, поэтому тема помогает учить язык через знакомые и очень тёплые жизненные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любят во многих странах Европы: люди украшают дома, собираются с семьёй и радуются первым тёплым дням. У каждой страны свои привычки, но настроение очень похоже.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разных странах Европы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традиции показывают, что весна объединяет людей. Цветы, дети, флаги и праздничные символы помогают увидеть, как по-разному, но с одинаковой теплотой встречают это время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праздник радостным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из каких простых и понятных шагов складывается праздничный день в семье.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замечать, как меняется природа: тает снег, появляются цветы, возвращаются птицы, и мир вокруг становится светлее и живее.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«Весна и праздники»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с простыми немецкими словами, которые легко связать с картинками, движением и повторением, поэтому запоминать их особенно удобно.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праздничные традиции дети узнают, что у другой страны есть свои обычаи, и учатся относиться к ним с интересом и уважением.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урок показывает, что язык нужен для жизни: им можно назвать весну, праздник, семью, радость и всё, что ребёнок видит вокруг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которую можно назвать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немецком языке звучит просто и красиво: Frühling, Sonne, Blume, Hase, Ei. А Ostern делает тему ещё ярче, потому что соединяет природу, семью и радостные традиции.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2026-05-25T03:19:20Z</dcterms:created>
  <dcterms:modified xsi:type="dcterms:W3CDTF">2026-05-25T03:19:20Z</dcterms:modified>
</cp:coreProperties>
</file>