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векторы и что показывает их общая сумма.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нескольких векторов: как складываются направленные величины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сложение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помогает описывать движение, силы и координаты. Один и тот же результат можно построить на рисунке или найти по числам, поэтому тема полезна и в геометрии, и в прикладных задачах.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суммой нескольких векторов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нескольких векторов — это один вектор, который заменяет их совместное действие. Он показывает, каким будет итог, если все направления учесть вместе, а не по отдельности.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направлены в одну сторону, их действие складывается без потерь. Получившийся вектор становится длиннее каждого слагаемого и отражает усиление общего результата.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направлены навстречу друг другу, они частично ослабляют друг друга. Тогда итог зависит от разности их модулей и направлен в сторону более сильного вектора.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векторов можно расположить так, что ломаная замыкается, их сумма равна нулевому вектору. Это означает полное возвращение в начальную точку без итогового смещения.
</a:t>
            </a:r>
            <a:endParaRPr lang="en-US" sz="11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для двух векторов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откладывают первый вектор от выбранной точки, соблюдая его длину и направление. Именно с него начинается построение суммы, поэтому важно не менять его положение.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второй вектор переносят так, чтобы его начало совпало с концом первого. При этом сохраняют длину и направление, а не рисуют новый вектор произвольно.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Результирующий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изображается вектором от начала первого вектора к концу второго. Он показывает итог последовательного действия двух векторов и делает построение очень наглядным.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полезно, когда нужно сложить два перемещения или две силы. Оно помогает увидеть, как одно действие переходит в другое и как получается общий результат.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суммы при разном угле между векторами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равными векторами, тем заметнее уменьшается их общий результат.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влияет не меньше длины: при развороте в противоположные стороны сумма стремится к нулю.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расчёт по формуле длины суммы двух равных векторов, школьный курс геометрии.
</a:t>
            </a:r>
            <a:endParaRPr lang="en-US" sz="6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многоугольника для трёх и более векторов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откладывание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вектор откладывают от конца предыдущего, не нарушая его направление и длину. Так векторы выстраиваются в цепочку, которая отражает последовательное действие.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Суммой служит вектор, соединяющий начало первого вектора с концом последнего. Он показывает итог всего построения и заменяет сразу несколько слагаемых одним направленным отрезком.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в задачах на движение по ломаной линии или по клеткам. Он помогает быстро увидеть, где находится конечная точка после всех перемещений.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ломаная замыкается и возвращается в исходную точку, то итоговое смещение отсутствует. В этом случае сумма всех векторов равна нулевому вектору.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сумму нескольких векторов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графического и координатного способов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сложения векторов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 осям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вектор удобно рассматривать как пару чисел: смещение по оси x и смещение по оси y. Тогда направление и длина учитываются через координаты.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всех x-координат, затем сумму всех y-координат. Это позволяет не строить длинную ломаную и получать точный ответ даже при большом числе векторов.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результирующего вектора записывают как Rx = x1 + x2 +… и Ry = y1 + y2 + … Каждая ось считается отдельно, без смешивания значений.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 задачах, где требуется точность или где рисунок слишком сложный. Он помогает быстро проверить графическое построение и избежать ошибок в направлении.
</a:t>
            </a:r>
            <a:endParaRPr lang="en-US" sz="11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нескольких векторов по координатам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покомпонентно складываются координаты каждого вектора.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координат находится отдельно по каждой оси: x и y складываются независимо друг от друга.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перемещения по клеткам на координатной сетке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из трёх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объект проходит 4 клетки вправо, затем 3 клетки вверх и, наконец, 2 клетки влево. На рисунке это выглядит как ломаная, где каждая часть сохраняет своё направление. Итоговое смещение легко увидеть, если соединить начальную и конечную точки.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перемещений остаётся результат: 2 клетки вправо и 3 клетки вверх. Такой пример наглядно объясняет, что сумма векторов описывает не сам путь, а общее перемещение от старта к финишу. Именно поэтому результирующий вектор рисуют отдельно.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суммы векторов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помогает увидеть построение, а координатный — быстро проверить ответ численно, особенно при большом числе векторов.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даёт наибольшую точность, а графический лучше всего подходит для наглядного объяснения.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противоположно направленных векторов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на одной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лежат на одной прямой, но направлены в разные стороны, их складывают как величины с учётом направления. Один из них как бы частично «уравновешивает» другой.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модулей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результирующего вектора равна разности модулей слагаемых. Поэтому от большего модуля вычитают меньший, а не складывают числа без проверки направления.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Результирующий вектор направлен туда же, куда направлен вектор с большим модулем. Это показывает, какая из двух противоположных сил или перемещений «пересилила».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модули противоположно направленных векторов равны, они полностью взаимно компенсируются. Тогда получается нулевой вектор с длиной 0 и без направления.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векторов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0" y="1996324"/>
            <a:ext cx="2729100" cy="23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менять местами: a + b = b + a. Итоговый вектор при этом не изменится, если сами векторы остаются теми же по длине и направлению.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07753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ставить по-разному: (a + b) + c = a + (b + c). Это удобно, когда сумму нужно вычислять по частям и не потерять точность.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45452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упорядочить длинные записи и упростить решение задач. Можно выбирать более удобную последовательность вычислений, не меняя конечный результат.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Равнодействующая сил как пример суммы векторов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силы можно изобразить стрелками разной длины и направления, чтобы показать их совместное действие на тело.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Равнодействующая объединяет отдельные силы в один итоговый вектор, который задаёт общее направление действия.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«Векторы и силы»,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клеткам становится одним вектором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проходит по карте или по клетчатой сетке несколько отрезков подряд: сначала вправо, затем вверх, затем немного в сторону. Все эти перемещения можно заменить одним результирующим вектором, который соединяет начальную и конечную точки маршрута.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на тележку складываются в одно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тележку одновременно действуют две силы под разными углами, их нельзя понимать по отдельности. Сложение векторов позволяет найти равнодействующую силу — один вектор, который показывает, куда в итоге будет двигаться тележка.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вектор заменяет несколько действий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найденной суммы векторов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рисунку, координатам и правилу последовательного сложения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2757" y="2070000"/>
            <a:ext cx="4811586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сложении векторов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и то, как их избежать при решении задач.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направлением, знаками и порядком построения; каждая из них меняет итоговый вектор.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3" y="3295047"/>
            <a:ext cx="397575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сумма нескольких векторов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 карте можно представить как цепочку перемещений. Их сумма показывает, насколько и куда сместился человек от исходной точки.
</a:t>
            </a:r>
            <a:endParaRPr lang="en-US" sz="1260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беге, плавании и играх движение часто меняется по направлению. Векторная сумма помогает описать итоговое перемещение спортсмена или мяча.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монтаже и планировке важно учитывать несколько направлений одновременно. Сложение векторов помогает представить общий результат усилий и смещений.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анимации положение объекта меняют по осям координат. Несколько векторов складываются в новое положение персонажа или предмета.
</a:t>
            </a:r>
            <a:endParaRPr lang="en-US" sz="12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несколько векторов в координатах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отдельности координаты каждого вектора легко проверить на сетке и сопоставить с направлением ломаной.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координат по осям даёт итоговый вектор R(4; 5), что подтверждает правило покомпонентного сложения.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«Сложение векторов»,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векторов: один итог вместо нескольких действий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помогает заменить цепочку перемещений или сил одним результатом. Главное — учитывать направление, знаки координат и выбирать удобный способ решения.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2026-05-29T04:07:43Z</dcterms:created>
  <dcterms:modified xsi:type="dcterms:W3CDTF">2026-05-29T04:07:43Z</dcterms:modified>
</cp:coreProperties>
</file>