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принимали гостей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том, как на Руси встречали гостей с теплом, уважением и хлебом-солью.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гостей всегда ждали с радостью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в доме был не просто визитёром, а желанным человеком. Он приносил новости, рассказы и иногда подарки. Поэтому встреча гостей считалась важным и радостным событием для всей семьи.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встречали у порога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выходил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или хозяйка встречали гостя у двери и здоровались первыми. Так показывали внимание и уважение, чтобы человек сразу почувствовал себя желанным в доме.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Помогали снять одежду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Гостю помогали снять верхнюю одежду, принимали вещи и аккуратно устраивали их в стороне. Это освобождало человека от забот и создавало спокойную, тёплую обстановку.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Приглашали войти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гостя приглашали в дом и показывали, где можно сесть. Ему сразу объясняли, куда поставить вещи, чтобы он не смущался и не терялся.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 уют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помогал человеку быстро освоиться и чувствовать себя уверенно. Вежливые слова, спокойные движения и добрый тон делали встречу по-настоящему приятной.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— самый добрый знак приветствия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встречали хлебом-солью на красивом вышитом рушнике. Это был очень тёплый и торжественный обычай. Хлеб и соль подавали как знак того, что человеку рады и готовы поделиться самым дорогим.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Почётный поднос у порога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напоминал о сытости, заботе и домашнем достатке, а соль — о дружбе, уважении и добрых отношениях. Такой привет особенно ценили на праздниках, когда в доме собиралось много людей.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достатка и дружбы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150" y="3066076"/>
            <a:ext cx="2234100" cy="19417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угощали гостей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домашние блюда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ставили то, что было в доме: щи, кашу, пироги и блины. Даже простая еда старалась быть вкусной, чтобы гость ушёл довольным, а не голодным.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к столу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угощению подавали мёд, квас или чай. Эти напитки помогали согреться, поболтать и сделать встречу особенно уютной. За столом сразу становилось веселее.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для всех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не полагалось оставлять без еды. Это считалось невежливым и обидным. Поэтому в доме старались угостить каждого, кто пришёл с добрыми намерениями.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любовью и заботой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самое простое блюдо подавали с теплом. Ведь в гостеприимстве важен не только стол, но и то, с каким настроением хозяева встречают людей.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сладости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хозяйство было богаче, на столе появлялось больше сладостей и угощений. Но главное было не количество, а старание: хозяева хотели порадовать гостя от души.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 в доме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перед гостями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приходом гостей в доме тщательно прибирали. Мыли пол, стол, лавки и посуду, чтобы всё выглядело аккуратно и приятно для глаз.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вещи к празднику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доставали красивые и любимые вещи, которые берегли для особого случая. Это делало дом наряднее и создавало праздничное настроение.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скатерть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стелили свежую скатерть, а в комнате старались навести порядок. Чистота показывала, что гостей здесь ждут и встречают с уважением.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рады встрече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и ухоженный дом говорил о добрых хозяевах лучше любых слов. Гость сразу понимал: здесь ему будут рады и позаботятся о нём.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сидел ближе к хозяину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почётных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Самых уважаемых гостей сажали ближе к хозяину и к самому красивому месту в доме. Так показывали внимание и особую честь, без лишних слов.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гостей за столом помогало сохранять спокойствие и дружелюбие. Каждый понимал своё место, а встреча проходила ровно, без суеты и споров.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Старших старались посадить повыше и поудобнее, потому что их особенно уважали. За столом порядок был важен: он помогал никого не обидеть.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проходила встреча гостей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и вежливых действий при приёме гостя в доме.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 гостей после угощения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забавы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гости играли в простые игры и шутили друг с другом. Это помогало создать радостное настроение и превращало обычный визит в настоящий праздник.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истории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слушали сказки, забавные случаи и весёлые рассказы. Такие истории собирали всех вместе, как будто в один дружный круг.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музыка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Встречу часто сопровождали песни, шутки и игра на гуслях или балалайке. Музыка делала вечер праздничным и помогала никому не скучать.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гости беседовали, делились новостями и рассказывали интересные истории. За разговором время летело быстро, а в доме становилось ещё теплее и дружелюбнее.
</a:t>
            </a:r>
            <a:endParaRPr lang="en-US" sz="10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425" y="3083844"/>
            <a:ext cx="4061100" cy="1610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принимали гостей в богатом доме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приём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знатном доме встреча была особенно нарядной и важной. Слуг было много, а хозяева старались, чтобы всё выглядело красиво и чинно.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важному гостю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значимее был гость, тем заботливее его встречали. Для него выбирали лучшее место, лучшее угощение и самые вежливые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стол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стол ставили много угощений, а гостей рассаживали по старшинству и по почёту. Так каждый занимал место, которое ему полагалось.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встречали гостей в деревне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крестьянской избе гостей встречали просто, без лишней пышности, но очень сердечно. За стол садились хозяева, соседи и иногда случайные путники. На столе стояли хлеб, молоко, картошка и пироги, а разговоры были тихими и добрыми.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большим деревенским столом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дом заглядывал путник, ему первым делом предлагали присесть и отдохнуть. Ему могли налить чаю, дать кусок пирога и расспросить о дороге. В такой заботе чувствовалось настоящее деревенское тепло и уважение к человеку.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приходил путник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041" y="1023350"/>
            <a:ext cx="2659368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приходили в гости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к чаю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приносили конфеты, пряники или домашнюю выпечку. Такой подарок был простым, но очень приятным: он сразу создавал праздничное настроение и показывал, что о хозяевах подумали заранее.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ягоды или корзинка с яблоками считались хорошим знаком внимания. Это был красивый и полезный подарок, который можно было сразу поставить на стол и разделить со всеми.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букет или открытка помогали сделать встречу особенно тёплой. Даже самый скромный знак внимания говорил: «Я рад прийти к вам в гости и благодарю за приглашение».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гости приносили варенье, печенье или пирог собственного приготовления. Такой подарок особенно ценили, потому что в него вкладывали труд, заботу и частичку хорошего настроения.
</a:t>
            </a:r>
            <a:endParaRPr lang="en-US" sz="11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считалось невежливым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опаздывать без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Появиться слишком поздно без важной причины считалось невежливым. Хозяева уже могли всё приготовить и ждать гостя, поэтому уважение начиналось с аккуратного прихода вовремя.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крики, беготня и суета нарушали спокойствие дома. Хороший гость вел себя тихо, говорил вежливо и не мешал другим разговаривать или отдыхать.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садиться без приглашения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Садиться за стол самому, не дождавшись приглашения, считалось грубостью. Сначала хозяин показывал место, и только потом гость спокойно располагался рядом с остальными.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забывать благодарить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угощение молча и уходить без слов благодарности было некрасиво. Вежливый гость обязательно благодарил хозяев, а ещё прощался добрыми словами и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гости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именины дом наполнялся голосами, смехом и запахом угощений. Стол накрывали заранее, а гостей встречали особенно радостно, ведь это был день поздравлений и добрых пожеланий. Даже стены, казалось, улыбались вместе с хозяевами.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Именины с песнями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свадьбе собиралось много родных и знакомых, а дом украшали лентами, цветами и красивыми полотенцами. На столе появлялись самые лучшие блюда, а разговоры, песни и шутки не стихали до самого вечера.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как большой праздник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у разных народов России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приветствие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народов России гостя встречают добрыми словами и улыбкой. Даже если обычаи разные, смысл один: показать уважение, радость встречи и готовность принять человека как друга.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 угощение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домах гостю предлагают чай, хлеб, сладости или домашнюю выпечку. Это не просто угощение, а знак внимания, который помогает человеку почувствовать себя желанным.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забота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часто связано с готовностью помочь: снять верхнюю одежду, показать место, подсказать дорогу или дать отдохнуть. Такая забота делает встречу спокойной и приятной.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8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обычаи — одно уважение
</a:t>
            </a:r>
            <a:pPr algn="l" indent="0" marL="0">
              <a:lnSpc>
                <a:spcPct val="80000"/>
              </a:lnSpc>
              <a:buNone/>
            </a:pPr>
            <a:r>
              <a:rPr lang="en-US" sz="118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свои красивые традиции: где-то подают особый хлеб, где-то встречают по-особому торжественно. Но главное остаётся общим — доброта, внимание и уважение к гостю.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ведет себя хороший гость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вежливого поведения гостя дома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помогали путникам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Встретить у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Путника не оставляли одного, особенно если он устал или замёрз. Его могли пригласить в дом, помочь снять мокрую одежду и усадить ближе к теплу.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время отдохнуть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Путнику разрешали спокойно посидеть, согреться и перевести дух. Это было важно после трудного пути, когда ноги устают, а дорога кажется очень длинной.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Накормить и напоить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Гостю предлагали чай, хлеб, кашу или простое домашнее угощение. Для уставшего человека даже обычный кусок пирога был настоящей радостью после долгой дороги.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Проявить милосердие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незнакомому человеку считалась хорошим и добрым делом. Люди верили, что вежливость и забота делают мир теплее и помогают каждому чувствовать себя не одиноким.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стол для гостей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Лучшая посуда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гостей доставали красивые чашки, ложки, самовар и чистую скатерть. Всё ставили аккуратно, чтобы стол выглядел празднично и сразу радовал глаз.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протирали заранее, салфетки складывали ровно, а лишние вещи убирали подальше. Аккуратность показывала, что к приходу гостей готовились с большой заботой.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чай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на столе был почти как главный герой праздника. Он создавал уют, собирал всех вместе и наполнял дом ароматом горячего чая.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стол украшали особенно красиво, гости сразу чувствовали внимание хозяев. Даже простые блюда в такой обстановке казались вкуснее и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стали по-прежнему заботиться о порядке, чистоте и красивом столе. Гостей сажали на почётные места и старались окружить их вниманием.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традиции живут в семьях и праздниках. Мы встречаем гостей с улыбкой, угощаем и говорим тёплые слова — так сохраняется дух доброты.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гостя встречали хлебом-солью, добрыми словами и угощением. Эти обычаи учили людей быть приветливыми и не оставлять человека без внимания.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правила стали проще, но приветствие, вежливость и благодарность остались важными. Добрый хозяин всё так же радуется гостю и старается сделать встречу приятной.
</a:t>
            </a:r>
            <a:endParaRPr lang="en-US" sz="11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учит замечать человека рядом, встречать его с уважением и делиться теплом. Даже простое угощение и доброе слово делают дом уютным и радостным.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— это доброта в действии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2026-05-26T05:14:46Z</dcterms:created>
  <dcterms:modified xsi:type="dcterms:W3CDTF">2026-05-26T05:14:46Z</dcterms:modified>
</cp:coreProperties>
</file>