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узнавали Землю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мифов до снимков из космоса — путь длиною в тысячелетия.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нужно было изучать Землю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надо было находить воду, еду, дороги и новые земли. Путешествия обменивали товарами и знаниями, а наблюдения за небом и берегами помогали понять, что мир гораздо сложнее, чем казалось сначала.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люди представляли мир в древности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древних историях Земля казалась плоским кругом или большим островом. Так людям было проще объяснить то, что они видели вокруг каждый день.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мифах по краям мира часто шумели воды, вставали высокие горы или жили чудесные существа. Это делало мир загадочным, но не очень точным.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из сказаний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 помогали людям понимать непонятное и не бояться неизвестного. Но они не могли показать настоящую форму планеты или расстояния между странами.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вместо догадок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стали замечать, что одних легенд мало. Нужны были наблюдения, измерения и путешествия, чтобы узнать Землю по-настоящему.
</a:t>
            </a:r>
            <a:endParaRPr lang="en-US" sz="11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 за небом и природой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как часы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замечали, что тень от палки меняется в течение дня. Так можно было определять время и понимать, когда Солнце поднимается выше всего.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 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Египтяне, вавилоняне и китайские учёные следили за Солнцем, Луной и звёздами. Повторяющиеся движения помогали создавать календари и не путаться в сезонах.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помощь земледелию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смене времён года люди узнавали, когда лучше сеять и собирать урожай. Наблюдение за природой помогало жить спокойнее и работать точнее.
</a:t>
            </a:r>
            <a:endParaRPr lang="en-US" sz="12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помогли Эратосфену вычислить размер Земли особенно точно.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тень во время затмения и разница теней в городах подсказали учёным правду о форме и размере планеты.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Эратосфен, древнегреческий учёный; описание его опыта известно из исторических источников
</a:t>
            </a:r>
            <a:endParaRPr lang="en-US" sz="644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на коже и папирусе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карты были очень простыми и умещались на кусочке кожи, папирусе или пергаменте. На них отмечали только самое важное: реки, берега, дороги и города. Такие рисунки помогали не заблудиться в пути.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Земля в ладони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придумали глобус — уменьшенную модель нашей планеты. На нём видно, что материки и океаны расположены не в ряд, а на круглой поверхности. Это уже почти маленькая Земля, только без ураганов.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Бехайма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известных ранних глобусов создал Мартин Бехайм в 1492 году. Он появился ещё до того, как европейцы узнали об Америке, поэтому на нём есть и ошибки, и интересные старые представления.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 и глобусы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путешествия меняли карту мира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отправился в дальнее плавание и открыл европейцам путь через Атлантику. После этого на картах пришлось рисовать новые берега и острова.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Индию по морю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 Гама добрался до Индии морским путём вокруг Африки. Моряки получили новые сведения о побережьях, течениях и торговых дорогах.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Магеллана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Фернана Магеллана показала, что океаны соединяются, а Землю можно обойти вокруг. Карты снова изменились, потому что мир оказался гораздо больше, чем думали раньше.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мореплавателей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показывал стороны света даже ночью и в тумане. Моряки могли держать правильный курс, когда вокруг были только вода и серое небо.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астролябии моряки смотрели на звёзды и определяли своё положение. Это было особенно полезно в открытом море, где нет берегов и дорог.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Секстант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появился секстант — более точный прибор для измерения углов. Он помогал узнавать, где находится корабль, и меньше ошибаться в пути.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часы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часы тоже были очень важны. Они помогали делать измерения точнее, а значит, плавание становилось безопаснее и спокойнее, хотя море всё равно любило шутить.
</a:t>
            </a:r>
            <a:endParaRPr lang="en-US" sz="10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составляли карты суши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шагами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Землемеры сначала считали шаги и измеряли расстояния верёвками. Так можно было примерно понять, насколько далеко находятся река, дорога или поле.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появились специальные инструменты, которые делали работу точнее. Они помогали не перепутать длину, направление и форму местности.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Нанесение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карты аккуратно переносили реки, горы, леса, дороги и границы земель. Постепенно рисунок становился похожим на настоящий пейзаж.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была карта, тем легче становилось искать нужные места. По ней можно было быстрее найти путь и не ходить кругами.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науки о Земле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узнавать, где находятся материки, океаны, страны и города. География связывает вместе природу и жизнь людей на нашей планете.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наука измеряет форму и размеры Земли. Благодаря ей можно точнее строить карты, дороги, мосты и другие важные объекты.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 превращает большие и сложные сведения в понятные карты. Так люди быстрее находят нужное место и лучше понимают, что вокруг них.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горы, равнины, океаны и льды как части одной большой системы. Это помогает понимать, как устроена Земля и как она меняется.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где море становится льдом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Фритьоф Нансен отправился в Арктику, где корабль и ветер спорили с морозом. Исследователи учились жить среди льдин, спасать припасы и внимательно слушать треск замерзающего моря. Так люди лучше узнали северные воды и полярный холод.
</a:t>
            </a:r>
            <a:endParaRPr lang="en-US" sz="95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Южному полюсу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Руаль Амундсен и участники его экспедиции шли по снегу, который слепил глаза и скрывал дорогу. Им приходилось беречь силы, проверять снаряжение и не терять ориентир. Эти походы помогли понять, как устроена Антарктида.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среди ветров и льда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Беллинсгаузен и Лазарев на парусных судах открывали новые части южных морей. Перед ними были туман, айсберги и ледяная вода. Их наблюдения доказали, что даже самые суровые места Земли можно изучать шаг за шагом.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в холодные и трудные места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увидели из космоса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планета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 космоса показали Землю как единый шар с океанами, материками и облаками. Сразу стало ясно: границы на карте не мешают нашей планете быть общим домом.
</a:t>
            </a:r>
            <a:endParaRPr lang="en-US" sz="1155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фотографиях хорошо видно, что атмосфера вокруг Земли очень тонкая. Она похожа на нежную голубую вуаль и помогает сохранять тепло, воздух и жизнь.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и хрупкая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изображения напомнили людям, что Земля выглядит величественно, но нуждается в заботе. Загрязнение, вырубка лесов и таяние льдов стали заметнее для всех.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взгляды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видеть погоду, океаны и движение облаков почти целиком. Благодаря этому учёные могут лучше понимать, как меняется планета каждый день.
</a:t>
            </a:r>
            <a:endParaRPr lang="en-US" sz="11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карты и навигация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данные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карты создают по снимкам спутников и самолётов. Компьютеры быстро соединяют тысячи наблюдений в точное изображение дорог, рек, городов и границ.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нужное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карты можно увеличить, уменьшить и повернуть. Они подсказывают, где пробка, где идёт дождь и какой путь будет самым удобным.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не заблудиться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Навигаторы и телефоны определяют положение человека почти в любой точке Земли. Это очень удобно в городе, в поездке и даже на незнакомой тропинке.
</a:t>
            </a:r>
            <a:endParaRPr lang="en-US" sz="11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Землю продолжают изучать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 океанами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 за температурой воды, течениями и уровнем моря. Эти сведения помогают понимать погоду, рыболовство и изменения климата.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 вулканы и землетрясения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фиксируют движения земной коры и работу вулканов. Так можно заранее заметить опасность и лучше защитить людей в трудных районах.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 лёд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льды тают и меняются, поэтому их постоянно измеряют. По этим данным учёные узнают, как меняется климат на всей планете.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помогают охранять леса, животных и чистую воду. Земля меняется всё время, поэтому наблюдения нужны каждый год, а не только однажды.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помогали открывать Землю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и размер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не просто размышлял о планете, а попытался измерить её размер. Его расчёт показал, что Земля намного больше, чем можно представить на глаз.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Бехайм и глобус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Бехайм создал один из самых известных ранних глобусов. Он помог людям увидеть Землю как шар, а не как бесконечную плоскую поверхность.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Мореплаватели-открывателm?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и Магеллан расширили представления о морях и далёких берегах. Их плавания доказали, что мир связан морскими путями и очень велик.
</a:t>
            </a:r>
            <a:endParaRPr lang="en-US" sz="12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полюсов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Амундсен и другие полярные путешественники изучали холодные земли, льды и ветры. Их работа помогла понять, как устроены Арктика и Антарктида.
</a:t>
            </a:r>
            <a:endParaRPr lang="en-US" sz="12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 старых картах тоже были полезны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старых картах появлялись острова, которых на самом деле не существовало. Это показывало, что люди ещё собирают сведения и не всё успели проверить.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Странные 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Картографы иногда рисовали чудовищ и удивительных существ там, где почти не было точных данных. Такие изображения делали карты похожими на сказку, но не на справочник.
</a:t>
            </a:r>
            <a:endParaRPr lang="en-US" sz="1164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росла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путешественники приносили новые сведения, а карт стало меньше с ошибками. Линии берегов выравнивались, и мир на бумаге становился всё понятнее.
</a:t>
            </a:r>
            <a:endParaRPr lang="en-US" sz="11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92783"/>
            <a:ext cx="215700" cy="191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школьникам изучать Землю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увидеть Землю как шар. На нём удобно находить материки, океаны, полюса и экватор, не теряясь в огромном мире.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дорогу, улицы, реки и горы. С ней легко сравнивать расстояния и замечать, как устроена местность вокруг школы или дома.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подсказывает стороны света даже в пасмурный день. Он помогает не путать север с югом и делает маленькие прогулки похожими на настоящее путешествие.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деревья, почва и вода тоже рассказывают о Земле. Если смотреть внимательно, обычный двор или парк превращается в маленькую исследовательскую площадку.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Земной шар и глобус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планета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Земной шар — это наш настоящий дом в космосе. Он огромный, живой и не помещается ни в одну комнату, даже очень большую.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представить Землю в маленьком размере. На нём видно, где находятся материки, океаны, экватор и полюса.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Понятнее для изучения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смотришь на глобус, легче понять, что Земля круглая и на ней есть разные части света. Это очень полезно для учёбы и путешествий.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ещё люди узнают о Земле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глубокие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начали внимательно изучать морское дно, горные породы и далёкие полярные области, куда раньше добирались лишь немногие смельчаки.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спутников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спутников позволило наблюдать облака, льды, океаны и поверхность суши сразу с высоты. Землю стало легче изучать целиком.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приборы и открытия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экспедиции и датчики каждый год добавляют новые сведения о недрах, климате и природе планеты. Даже теперь Земля умеет удивлять.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догадок к точным знаниям о планете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прошли путь от мифов и простых наблюдений до спутников и снимков из космоса. Земля стала понятнее, но интерес к ней только растёт, ведь наш дом полон открытий.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2026-05-25T20:48:15Z</dcterms:created>
  <dcterms:modified xsi:type="dcterms:W3CDTF">2026-05-25T20:48:15Z</dcterms:modified>
</cp:coreProperties>
</file>