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в годы нэпа: ключевые темы и контекст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нэпа — важнейший этап восстановления и изменений в советской экономике.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и социальная ситуация в 1921 году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1921 году СССР пережил разрушения промышленности и сельского хозяйства, массовый голод и социальное напряжение после Гражданской войны, что требует новых экономических решений.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перехода к новой экономической политике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военного коммунизма провалилась, централизованное распределение привело к снижению производства и недовольству крестьян.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спад и социальные проблемы в деревнях и городах потребовали перехода к более гибкой экономической модели для выхода из кризиса.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восстания, такие как Тамбовское и Кронштадтское, показали острый кризис доверия и угрозу стабилизации власти Советского государства.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меры и решения политики нэпа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продразвёрстки и введение твёрдого продналога позволили снять напряжение с крестьянских хозяйств.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Снятие ограничений на частную торговлю и кооперацию стимулировало развитие мелкой промышленности и торговых сетей.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Разрешение аренды земли и найма рабочей силы способствовало возрождению сельского производства и росту занятости.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сохраняло контроль над ключевыми отраслями, обеспечивая баланс между публичным управлением и частной инициативой.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Значительный рост производства зерна к 1926 году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Объёмы производства зерна достигли 76,8 млн тонн, что составляло около 74% показателей 1913 года. Это было главным достижением восстановления аграрного сектора, где частные хозяйства сыграли лидирующую роль.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 ограничения аграрного развития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прогресс, сохранялись проблемы с внедрением техники и реформами, что поддерживало риски повторных неурожаев и голода в ряде регионов.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восстановления сельского хозяйства
</a:t>
            </a:r>
            <a:endParaRPr lang="en-US" sz="5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275" y="2118335"/>
            <a:ext cx="7900200" cy="53928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5" y="2083614"/>
            <a:ext cx="7900200" cy="542367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промышленного развития в годы нэпа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1101270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Неспешное восстановление промышленности к середине 1920-х
</a:t>
            </a:r>
            <a:pPr algn="l" indent="0" marL="0">
              <a:lnSpc>
                <a:spcPct val="90000"/>
              </a:lnSpc>
              <a:buNone/>
            </a:pPr>
            <a:r>
              <a:rPr lang="en-US" sz="2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1925 году промышленное производство достигло лишь половины довоенного уровня, с особенно низкими результатами в металлургии и угольной отрасли.
</a:t>
            </a:r>
            <a:endParaRPr lang="en-US" sz="2034" dirty="0"/>
          </a:p>
        </p:txBody>
      </p:sp>
      <p:sp>
        <p:nvSpPr>
          <p:cNvPr id="8" name="Text 3"/>
          <p:cNvSpPr txBox="1"/>
          <p:nvPr/>
        </p:nvSpPr>
        <p:spPr>
          <a:xfrm>
            <a:off x="9286625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крупных государственных предприятий и частной мелкой промышленности
</a:t>
            </a:r>
            <a:pPr algn="l" indent="0" marL="0">
              <a:lnSpc>
                <a:spcPct val="90000"/>
              </a:lnSpc>
              <a:buNone/>
            </a:pPr>
            <a:r>
              <a:rPr lang="en-US" sz="2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1927 году заводы и фабрики постепенно вернулись к дореволюционным объёмам, а мелкие частные производства в основном обслуживали внутренний рынок.
</a:t>
            </a:r>
            <a:endParaRPr lang="en-US" sz="203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торговля и международные связи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Возобновление внешнеторговых связей обеспечило СССР доступ к необходимому оборудованию и сырью для промышленного восстановления.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Ключевыми партнёрами стали Германия, Великобритания и Франция, с которыми были заключены важные торговые соглашения в 1920-х годах.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успехи, страна сталкивалась с эмбарго и международной изоляцией, ограничивавшими масштаб и условия торговли.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Денежная реформа 1922–1924 годов внедрила «золотой червонец» и стабилизировала рубль, что положительно сказалось на экономике.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стабилизация и денежные реформы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Ликвидация гиперинфляции создала условия для возрождения кредитной системы и укрепления государственной банковской инфраструктуры.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Стабилизация денежного обращения повысила доверие граждан и позволила начать восстановление внутренних финансовых рычагов.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64597"/>
            <a:ext cx="10121400" cy="40039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и частный сектор в экономике нэпа (1924 г.)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производства показывает лидирующую роль государственного сектора в тяжёлой промышленности и значительное участие частного в торговле и лёгкой промышленности.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Господство государственных предприятий в стратегических отраслях сочетается с активностью частных предприятий в торговле и лёгкой промышленности.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ЦСУ СССР, 1924 г.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Нэпманы стали заметной группой, вызывавшей критику за разрыв с революционными идеалами, что отражалось в художественных и сатирических произведениях эпохи.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2 млн
</a:t>
            </a:r>
            <a:pPr algn="ctr" indent="0" marL="0">
              <a:lnSpc>
                <a:spcPct val="100000"/>
              </a:lnSpc>
              <a:buNone/>
            </a:pPr>
            <a:r>
              <a:rPr lang="en-US" sz="16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5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3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индивидуальных предпринимателей и владельцев малых предприятий действовали в стране к 1928 году, оказывая заметное влияние на экономическую жизнь.
</a:t>
            </a:r>
            <a:endParaRPr lang="en-US" sz="8139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Архивные данные СССР, 1928 г.
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кооперации в экономике нэпа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Кооперативные объединения объединили мелких производителей и торговцев, обеспечивая совместные закупки сырья и сбыта продукции, что повысило эффективность рынка и устойчивость хозяйств во время нэпа.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Кооперация способствовала развитию сельских районов, помогала организовать производство и решать проблему дефицита товаров, повышая уровень снабжения и доходы крестьянских хозяйств.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1927 году до 77% розничной торговли проходило через кооперативы, что свидетельствовало о значимости этой формы организации для обеспечения населения товарами и услугами в условиях переходной экономики.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Взлёт экспериментального искусства и литературы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нэпа искусство испытывало творческий подъём: художники и писатели, такие как Владимир Маяковский, активно внедряли новые формы конструктивизма и футуризма, отражая динамику времени и социалистическую тематику.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реформа и массовая грамотность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 реформу образования, государство ввело обязательное начальное обучение и массово повышало грамотность: к 1926 году уровень грамотности взрослых вырос с 56% до 70%, что способствовало социальной мобильности.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изменения и образование в годы нэпа
</a:t>
            </a:r>
            <a:endParaRPr lang="en-US" sz="5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275" y="2118335"/>
            <a:ext cx="7900200" cy="53928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5" y="2083614"/>
            <a:ext cx="7900200" cy="542367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развитие городов в эпоху нэпа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1101270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 и инфраструктуры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семь лет число городских жителей увеличилось на 25%, благодаря притоку населения для работы на восстановленных и вновь созданных промышленных предприятиях, что стимулировало развитие городской инфраструктуры.
</a:t>
            </a:r>
            <a:endParaRPr lang="en-US" sz="2086" dirty="0"/>
          </a:p>
        </p:txBody>
      </p:sp>
      <p:sp>
        <p:nvSpPr>
          <p:cNvPr id="8" name="Text 3"/>
          <p:cNvSpPr txBox="1"/>
          <p:nvPr/>
        </p:nvSpPr>
        <p:spPr>
          <a:xfrm>
            <a:off x="9286625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Жилищный кризис и санитарные проблемы
</a:t>
            </a:r>
            <a:pPr algn="l" indent="0" marL="0">
              <a:lnSpc>
                <a:spcPct val="90000"/>
              </a:lnSpc>
              <a:buNone/>
            </a:pPr>
            <a:r>
              <a:rPr lang="en-US" sz="2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городов вызвал острый дефицит жилья и ухудшение санитарного состояния: перенаселенность и нехватка коммунальных услуг стали серьёзной проблемой для нового городского населения.
</a:t>
            </a:r>
            <a:endParaRPr lang="en-US" sz="224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цен на промышленные товары значительно превысил уровень цен на продукты сельского хозяйства, что затруднило экономические взаимоотношения между городом и деревней.
</a:t>
            </a:r>
            <a:pPr algn="l" indent="0" marL="0">
              <a:lnSpc>
                <a:spcPct val="150041"/>
              </a:lnSpc>
              <a:buNone/>
            </a:pPr>
            <a:r>
              <a:rPr lang="en-US" sz="2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разрыв в ценах снизил закупки зерна государством и усугубил социальное напряжение в сельской местности, замедлив темпы восстановления экономики.
</a:t>
            </a:r>
            <a:endParaRPr lang="en-US" sz="2288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«Ножницы цен» 1923 года: экономический кризис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Союзного Центрального Статистического Управления СССР, 1923 г.
</a:t>
            </a:r>
            <a:endParaRPr lang="en-US" sz="14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политика в годы нэпа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активно проводило антирелигиозную кампанию, включая массовое закрытие храмов и изъятие церковных ценностей, усиливая пропаганду атеизма в обществе.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репрессии, уровень активности религиозных организаций в 1920-е годы был выше, чем в последующие 1930-е, что позволило некоторым общинам сохранять обряды и влияние.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продолжало придерживаться вероисповедания, несмотря на давление и идеологическую борьбу, что свидетельствовало о глубине религиозных традиций в обществе.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1927 году число официально зарегистрированных безработных в городах достигло около 1,3 миллиона из-за медленного восстановления индустрии и высвобождения армии после войны.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Безработица: социальные последствия нэпа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 среди молодёжи была особенно острой из-за низкой квалификации и сезонности работ, что усугубляло социальное напряжение в городах периода нэпа.
</a:t>
            </a:r>
            <a:endParaRPr lang="en-US" sz="2723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уровня безработицы затрудняло профессиональную адаптацию демобилизованных и способствовало росту социальной нестабильности среди трудящихся масс.
</a:t>
            </a:r>
            <a:endParaRPr lang="en-US" sz="271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Дебаты внутри партии отражали борьбу за власть и выбирали путь экономического развития страны, что определило дальнейший курс СССР на 1930-е годы.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указывали на коррупцию и спекуляцию, как неприемлемые следствия экономических реформ, которые подрывали социалистические устои общества.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между сторонниками нэпа и противниками (Троцкий, Зиновьев, Каменев vs Сталин) касались направления развития: сохранение рыночных элементов или переход к ускоренной индустриализации.
</a:t>
            </a:r>
            <a:endParaRPr lang="en-US" sz="2379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Нэп вызывал критику за усиление социального расслоения и возрождение капиталистических элементов, что противоречило идеалам революции и вызывало партийные дискуссии.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нэпа и кризис системы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Свертывание нэпа: причины и механизмы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1927–1928 гг. усилился государственный контроль над экономикой вследствие хлебозаготовительного кризиса и недовольства партийных кругов рыночными экспериментами.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Начался переход от гибридной экономики нэпа к форсированной индустриализации, что ознаменовало смену парадигмы и стратегии развития Советского Союза.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меры изъятия хлеба и ужесточение регулирования частной инициативы стали ключевыми инструментами для перехода к коллективизации и централизованному планированию.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историческое значение нэпа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Нэп позволил выйти из тяжелейшего послевоенного экономического кризиса, обеспечив рост сельского хозяйства и восстановление промышленных мощностей.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Обострились социальные противоречия, усилилось расслоение общества и возникли проблемы с мотивацией к увеличению товарного производства.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Сохранились значительные ограничения: слабость индустриального сектора и недостаточная модернизация тормозили полноценное развитие экономики.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нэпа стал переходным этапом между военным коммунизмом и индустриализацией, заложив основу для дальнейшего развития СССР.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нэпа и их влияние на развитие СССР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Нэп продемонстрировал важность балансировки рыночных и плановых механизмов в условиях кризиса, показал роль стимулов и частной инициативы. Его опыт подготовил экономическую и социальную базу для индустриализации и коллективизации.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2026-05-11T11:30:24Z</dcterms:created>
  <dcterms:modified xsi:type="dcterms:W3CDTF">2026-05-11T11:30:24Z</dcterms:modified>
</cp:coreProperties>
</file>