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художник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одиночества и Кавказа; мастер слова, прозы и рисунка.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время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эпоху после 1812 года и при Николае I. Русская литература искала новые способы говорить о человеке, а Лермонтов придал ей более напряжённый и трагический тон.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октября 1814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в Москве в дворянской семье. Его ранние годы были связаны с домашним воспитанием и сильным влиянием близких.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воспитывала бабушка Елизавета Алексеевна Арсеньева. Именно она окружила его заботой и создала условия для учёбы и чтения.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Тарханах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Тарханы Лермонтов много читал, наблюдал людей и рано начал сочинять стихи. Здесь формировался его взгляд на мир и характер будущего писателя.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Арсеньевых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были семейным имением Арсеньевых в Пензенской губернии. Здесь Лермонтов провёл важные детские и юношеские годы, запомнившие природу, быт и голоса окружающих.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Тарханы — музей-заповедник, связанный с именем поэта. Он сохраняет дом, усадебную атмосферу и память о его раннем творчестве и семейной истории.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место детства и памяти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8" y="1341433"/>
            <a:ext cx="287014" cy="328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43079"/>
            <a:ext cx="325505" cy="260404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и предметы его увлекали
</a:t>
            </a:r>
            <a:endParaRPr lang="en-US" sz="2603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университетский пансион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Лермонтов получил широкую гуманитарную подготовку и привык к серьёзной умственной работе. Учёба развивала его наблюдательность и интерес к литературе.
</a:t>
            </a:r>
            <a:endParaRPr lang="en-US" sz="1235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университет расширило его кругозор. Хотя он проучился недолго, это время укрепило интерес к истории, слову и общественной жизни.
</a:t>
            </a:r>
            <a:endParaRPr lang="en-US" sz="139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юнкеров в Петербурге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школа познакомила его с дисциплиной, строевой службой и армейским бытом. Позже этот опыт помогал ему в изображении офицерской среды.
</a:t>
            </a:r>
            <a:endParaRPr lang="en-US" sz="1383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и немецкий языки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хорошо владел двумя европейскими языками. Это открывало ему доступ к книгам, идеям и художественным образцам европейской культуры.
</a:t>
            </a:r>
            <a:endParaRPr lang="en-US" sz="1436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интересов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привлекали история, литература, музыка, математика и рисование. Такой разносторонний интерес сделал его не только поэтом, но и художником наблюдательности.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в литературе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Лермонтова сразу выделялись сильной интонацией, внутренним напряжением и темой личной свободы. В них чувствовалась не ученическая проба, а уже сформированный голос.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принесло стихотворение «Смерть поэта», написанное в 1837 году после гибели Пушкина. Оно стало откликом на трагедию и обвинением светскому обществу.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сделало Лермонтова известным по всей России. При этом резкая гражданская позиция вызвала недовольство властей и повлияла на его дальнейшую судьбу.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ссылка на Кавказ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год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стихотворения «Смерть поэта» Лермонтова направили на Кавказ. Это стало наказанием, но одновременно открыло ему новый мир сильных впечатлений.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наблюдения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увидел военную жизнь, горные дороги, местных жителей и суровую природу. Эти наблюдения позже стали основой многих стихов, поэм и прозаических сцен.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источник вдохновения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вошёл в его творчество как пространство опасности, свободы и красоты. Он помог Лермонтову точнее и глубже раскрыть характеры своих героев.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у Лермонтова — это не просто место действия, а мир особой силы и свободы. Горы, бурные реки и грозовое небо делают картины природы живыми и напряжёнными.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мотивы особенно заметны в поэмах «Мцыри» и «Демон», а также в лирике. Через этот образ поэт показывает красоту, риск и стремление человека к воле.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творчестве Лермонтова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непонятость — одни из самых частых мотивов Лермонтова. Его лирический герой нередко чувствует себя сильным, но внутренне остаётся один на один с собой.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постоянно говорит о свободе, судьбе и конфликте личности с обществом. Эти темы звучат особенно ярко, когда герой выбирает путь, который не принимают окружающие.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устойчивые образы: ночь, дорога, буря, парус, небо, Кавказ. Они помогают передать тревогу, надежду и поиск смысла в мире.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М. Ю. Лермонтова, составлено для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Лермонтова
</a:t>
            </a:r>
            <a:endParaRPr lang="en-US" sz="257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звучат у Лермонтова чаще всего и какие создают его узнаваемый поэтический мир.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приходится на одиночество и свободу; остальные темы дополняют этот внутренний конфликт.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поэмы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вырос в монастыре, но не принял жизнь в заточении. Его мечта — вырваться к природе и к родной земле, чтобы прожить свою жизнь по собственной воле.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испытание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становится для героя не просто действием, а проверкой характера. В пути он сталкивается с грозой, лесом и опасностью, которые раскрывают его смелость и решимость.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 не только красива, но и сурова. Она помогает увидеть, насколько велико стремление героя к свободе и как высока цена этой мечты.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внутреннюю победу, Мцыри не достигает желанной свободы. Финал показывает, что его мечта оказалась сильнее самой жизни, а потому звучит особенно печально.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«Демон»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создавал «Демона» на протяжении многих лет, поэтому поэма вобрала и романтическую мечту, и глубокие философские вопросы о добре, зле, любви и прощении.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мятежный дух, который устал от вечного одиночества и хочет почувствовать живую человеческую любовь. Однако его прошлое и внутренняя отчуждённость мешают ему найти счастье.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кавказских гор и сильных природных картин разворачивается трагическая история Тамары. Контраст красоты и гибели усиливает драматизм поэмы и делает её особенно выразительной.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построен необычно: читатель узнаёт историю Печорина не по порядку событий, а через отдельные повести, письма и рассказы разных персонажей.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композиции помогает показать героя со стороны и постепенно раскрыть его противоречивый характер: ум, наблюдательность, холодность и внутреннюю усталость.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часто действует так, будто испытывает людей и саму жизнь. Его поступки приводят к конфликтам, поэтому в романе постоянно звучит тема личной ответственности.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тем, что показывает не только судьбу одного человека, но и сложные вопросы времени: зачем жить, как понимать себя и можно ли изменить свою судьбу.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рядом существуют гражданская лирика, романтическая поэма и психологическая проза, а главные мотивы остаются связанными с внутренней свободой и ответственностью.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прозаические произведения М. Ю. Лермонтова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Лермонтов соединял разные жанры и темы в своём творчестве.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жизненный опыт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познакомила Лермонтова с армейским бытом, дисциплиной и напряжёнными отношениями между людьми. Эти наблюдения сделали его тексты более точными и убедительными.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дал писателю не только впечатления от природы, но и понимание жизни в опасных условиях. Поэтому в его произведениях так много движения, риска и острых конфликтов.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службы помог Лермонтову создавать живых героев, которые оказываются перед трудным выбором. Он писал о чести, смелости и слабостях человека без прикрас и упрощений.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лермонтовский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лермонтовского героя: от внутреннего одиночества к конфликту с миром и трагическому итогу.
</a:t>
            </a:r>
            <a:endParaRPr lang="en-US" sz="264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рисовал так же внимательно, как писал стихи: в его работах заметны точные линии, уверенные штрихи и интерес к характеру человека. Это делает его рисунки частью творческого наследия.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акварели, автопортреты и зарисовки Кавказа помогают лучше понять круг его впечатлений. В них видны и военные сцены, и пейзажи, и наблюдения за людьми вокруг него.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Лермонтов-художник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8775" y="397625"/>
            <a:ext cx="6631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Лермонтове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449695" y="1521831"/>
            <a:ext cx="24225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2423262"/>
            <a:ext cx="2180438" cy="151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погиб на дуэли у подножия горы Машук в Пятигорске. Ему было 26 лет, и эта ранняя смерть сразу превратила его имя в часть литературной памяти России.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035416" y="1521831"/>
            <a:ext cx="24225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025098" y="2423262"/>
            <a:ext cx="2180438" cy="151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поэту продолжал расти: его произведения изучали, издавали и ставили на сцене. Места, связанные с его жизнью, постепенно становились памятными для читателей и исследователей.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98734" y="1521831"/>
            <a:ext cx="24225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73426" y="2423262"/>
            <a:ext cx="2180438" cy="151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Пятигорск, Тарханы, музеи и памятники сохраняют память о Лермонтове. Его имя остаётся важным для культуры, а его стихи и проза продолжают читать новые поколения.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сегодня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говорят о чувствах, которые понятны и современному читателю: одиночестве, поиске смысла, желании быть свободным и оставаться верным себе.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читают Лермонтова, чтобы увидеть, как литература XIX века показывает характер человека, его сомнения, ошибки и внутреннюю борьбу без упрощений.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писателя помогает понять русский романтизм: яркие образы, сильные эмоции, противостояние человека и мира, а также особую роль природы в художественном тексте.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остаётся живым в театре, кино, школьных уроках и научных исследованиях, потому что его герои и сегодня заставляют задуматься о чести, долге и выборе.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сила слова и свободы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показал, что поэзия может говорить о самых важных чувствах человека: свободе, одиночестве, чести и мечте. Поэтому его произведения остаются близкими и понятными даже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2026-05-23T02:12:35Z</dcterms:created>
  <dcterms:modified xsi:type="dcterms:W3CDTF">2026-05-23T02:12:35Z</dcterms:modified>
</cp:coreProperties>
</file>