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Ближайшая к Земле звезда определяет жизнь, климат и космическую среду.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Солнце: главная звезда Солнечной системы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 — ключ к пониманию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наш главный астрономический ориентир: оно задаёт условия на Земле, влияет на космическую погоду и помогает изучать физику звёзд. Его наблюдение связывает теорию с реальными процессами, которые затрагивают технологии и повседневную жизнь.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диаметр превышает земной, подчёркивая колоссальный масштаб звезды.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размер объясняет, почему Солнце доминирует в системе и удерживает почти всю её массу.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 раз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астрономические справочные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Солнца: от ядра до короны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2070575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области идут термоядерные реакции, где выделяется энергия. Здесь самые высокие температура и давление, достаточные для превращения водорода в гелий.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50" y="2656134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слои не дают энергии выйти мгновенно: сначала она проходит через лучистую зону, затем переносится потоками плазмы в конвективной зоне.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50" y="3241693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 — слой, который мы наблюдаем как солнечный диск. Именно отсюда приходит основная часть видимого света и значительная доля теплового излучения.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50" y="3827249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Хромосфера и корона образуют разреженную оболочку Солнца. Корона особенно интересна тем, что её температура превышает миллион кельвинов и она видна при затмении.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0050" y="4412788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слой выполняет свою функцию: одни рождают энергию, другие переносят её, третьи формируют наблюдаемые явления солнечной активности.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термоядерного синтеза к солнечному излучению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энергии от ядра Солнца к его поверхности и далее в космос.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и магнитная активность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появляются первые группы пятен, связанные с участками сильного магнитного поля. Их число постепенно растёт по мере усиления активности.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цикла пятен становится больше всего. Именно тогда чаще возникают вспышки и корональные выбросы массы, способные влиять на околоземное пространство.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Спад и новый минимум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пика число пятен уменьшается, а активность возвращается к спокойной фазе. Затем цикл начинается снова, обычно примерно через 11 лет.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Солнца и распределение излучения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 формирует энергию всей земной системы: оно питает атмосферные процессы, круговорот воды и нагрев поверхности.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почти целиком состоит из лёгких элементов, поэтому именно водород и гелий определяют его эволюцию и энергетический запас.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справочники по составу Солнца; общепринятые оценки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и магнитосфера Земли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потока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исходит из короны и состоит из заряженных частиц, главным образом протонов и электронов. Он непрерывно распространяется в межпланетном пространстве и формирует среду вокруг планет.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усиление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поток движется со скоростью от 300 до 800 км/с. При повышенной активности Солнца он становится плотнее и энергетически опаснее для техники.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магнитосферы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Земли отклоняет большую часть заряженных частиц, не позволяя им напрямую достигать поверхности. Это важный защитный экран для атмосферы и живых организмов.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эффекты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солнечный ветер усиливается, возможны полярные сияния, нарушения радиосвязи и сбои в работе спутников. Эти явления показывают, насколько связаны Солнце и Земля.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Солнца, Земли и Луны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наглядно показывает масштаб Солнца и его решающую роль в системе.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размерах и массе показывает, что Солнце определяет динамику всей системы, тогда как Земля и Луна лишь обращаются вокруг него.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астрономические справочные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Солнце влияет на климат и времена года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радиация нагревает атмосферу, океаны и сушу. Благодаря этому возможны испарение, облачность, ветры и все основные процессы погоды.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сезонов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связаны не с расстоянием до Солнца, а с наклоном земной оси на 23,5°. Именно он меняет высоту Солнца над горизонтом и длину дня.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солнечной активности действительно могут немного влиять на климат, но они не объясняют современные темпы глобального потепления, которые связаны прежде всего с человеческой деятельностью.
</a:t>
            </a:r>
            <a:endParaRPr lang="en-US" sz="107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связи Солнца и климата помогает точнее оценивать погодные риски, сезонные колебания и долгосрочные изменения окружающей среды.
</a:t>
            </a:r>
            <a:endParaRPr lang="en-US" sz="10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солнечной активности длительностью около 11 лет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не бывает строго одинаковым: длительность и высота пика заметно меняются, но общая закономерность повторяется.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пятен совпадает с усилением вспышек и выбросов массы, поэтому максимум цикла особенно важен для космической погоды.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данным NOAA/SWPC о солнечных циклах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52017"/>
            <a:ext cx="520200" cy="416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наблюдения Солнца и научные приборы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телескопы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солнечные телескопы дают детальные изображения фотосферы и хромосферы, позволяя наблюдать пятна, протуберанцы и структуру магнитных полей в реальном времени.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SOHO и SDO работают вне атмосферы Земли, поэтому регистрируют ультрафиолетовое и рентгеновское излучение, недоступное с поверхности, и следят за изменениями солнечной короны.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Спектрографы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Спектрографы разлагают свет Солнца на спектр и помогают определять химический состав, температуру, движение плазмы и особенности излучения на разных длинах волн.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Parker Solar Probe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Parker Solar Probe подлетает к Солнцу ближе других миссий и измеряет свойства короны и солнечного ветра почти у самого источника, уточняя модели переноса энергии.
</a:t>
            </a:r>
            <a:endParaRPr lang="en-US" sz="12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затмения как редкое астрономическое явление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на несколько минут становится ночью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солнечное затмение возникает, если Луна проходит точно между Землёй и Солнцем и полностью закрывает солнечный диск. На небе появляется серебристая корона, а освещённость резко падает, создавая необычную, почти нереальную картину для наблюдателя.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Затмение как окно в атмосферу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во время полной фазы астрономы исторически получали редкую возможность изучать внешние слои Солнца. Становятся заметны протуберанцы и тонкая корона, которые обычно теряются в ярком свете фотосферы и видны лишь при специальных условиях.
</a:t>
            </a:r>
            <a:endParaRPr lang="en-US" sz="12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солнечной вспышки к последствиям на Земле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 наблюдениям космической погоды и моделям взаимодействия Солнца с магнитосферой Земли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 истории науки и культуры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воспринимали как божество, источник порядка и символ жизненного цикла. Его движение связывали с календарями, земледелием и представлениями о власти и космосе.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Коперника и телескопические наблюдения Галилея изменили представление о месте Земли во Вселенной и сделали Солнце объектом точного научного изучения.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Солнце рассматривают как естественную лабораторию плазмы, магнитных полей и термоядерных реакций, где можно проверять фундаментальные законы физики на реальных космических масштабах.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слои Солнца и их 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температура и роль каждого слоя по мере удаления от центра Солнца.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слои производят и переносят энергию, а внешняя атмосфера проявляет активность, заметную в затмения и при вспышках.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строению Солнца (NASA, ESA)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солнечной энергии в современной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особенно быстро внедряется там, где требуется локальная и автономная выработка электричества или тепла.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крупная и распределённая генерация, а космические системы показывают универсальность солнечных технологий.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обзорам IEA и IRENA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Солнца и Солнечной системы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013157" y="2157300"/>
            <a:ext cx="21552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~5 млрд лет
</a:t>
            </a:r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Солнца закончится водород, и термоядерные реакции начнут смещаться к внешним слоям. Звезда станет крупнее и ярче, переходя в стадию красного гиганта.
</a:t>
            </a:r>
            <a:endParaRPr lang="en-US" sz="1388" dirty="0"/>
          </a:p>
        </p:txBody>
      </p:sp>
      <p:sp>
        <p:nvSpPr>
          <p:cNvPr id="9" name="Text 3"/>
          <p:cNvSpPr txBox="1"/>
          <p:nvPr/>
        </p:nvSpPr>
        <p:spPr>
          <a:xfrm>
            <a:off x="3254807" y="3348301"/>
            <a:ext cx="21552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красного гиганта
</a:t>
            </a:r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оболочки сильно расширятся, а внутренние условия изменятся настолько, что близкие планеты испытают серьёзный перегрев и нарушение прежнего баланса.
</a:t>
            </a:r>
            <a:endParaRPr lang="en-US" sz="1284" dirty="0"/>
          </a:p>
        </p:txBody>
      </p:sp>
      <p:sp>
        <p:nvSpPr>
          <p:cNvPr id="10" name="Text 4"/>
          <p:cNvSpPr txBox="1"/>
          <p:nvPr/>
        </p:nvSpPr>
        <p:spPr>
          <a:xfrm>
            <a:off x="5481257" y="2157300"/>
            <a:ext cx="21552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сбросит оболочки и оставит после себя белого карлика. К этому моменту условия на Земле изменятся задолго до окончательного завершения эволюции звезды.
</a:t>
            </a:r>
            <a:endParaRPr lang="en-US" sz="13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исследование Солнца важно сегодня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активностью Солнца позволяют заранее предупреждать о вспышках и магнитных бурях, чтобы снизить риски для спутников, радиосвязи и навигационных систем.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физика помогает точнее понимать перенос энергии в системе Земля—атмосфера и поддерживает развитие возобновляемой энергетики как практического ответа на рост спроса на электричество.
</a:t>
            </a:r>
            <a:endParaRPr lang="en-US" sz="123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поведения Солнца важно для защиты энергетических сетей, авиации и космических аппаратов, поскольку сильные возмущения могут нарушать работу современной инфраструктуры.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Фундаментальная наука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Солнце, учёные проверяют модели эволюции звёзд, магнитогидродинамики и плазмы, применимые ко многим объектам во Вселенной.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звезда, которая формирует наш мир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Земле свет, тепло и энергию, но одновременно требует внимательного научного изучения: от его процессов зависят климат, технологии и безопасность современной цивилизации.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2026-05-29T18:09:08Z</dcterms:created>
  <dcterms:modified xsi:type="dcterms:W3CDTF">2026-05-29T18:09:08Z</dcterms:modified>
</cp:coreProperties>
</file>