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image" Target="../media/image-10-14.png"/><Relationship Id="rId15" Type="http://schemas.openxmlformats.org/officeDocument/2006/relationships/image" Target="../media/image-10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на основе услышанного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слушать, запоминать и точно пересказывать своими словами.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шестикласснику уметь пересказывать услышанное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навык помогает отвечать на уроках, понимать объяснения и передавать содержание текста без искажений. Он развивает память, внимание, речь и умение выделять главное в любом сообщении.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заметить при первом прослушивании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стоит запомнить имена, названия, даты, числа, причины поступков и итог событий. Эти детали делают пересказ точным и убедительным.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следить за повторяющимися словами, паузами и логическими связками. Обычно текст можно разделить на 3–5 смысловых частей с отдельными микротемами.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определить тему и главную мысль текста. Это помогает понять, о чём идёт речь и что автор хочет подчеркнуть.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услышанным текстом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от первого прослушивания до проверки готового пересказа.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записи помогают удержать смысл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и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слушания удобно записывать имена, числа, слова-действия и самые важные опорные слова. Такие записи помогают быстро восстановить содержание без лишних деталей.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Мини-план и схемы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Стрелки, условные значки и простой план из 3–4 пунктов показывают порядок событий. По ним легче вспомнить текст и передать его связно после прослушивания.
</a:t>
            </a:r>
            <a:endParaRPr lang="en-US" sz="10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пересказа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способов пересказа по объёму, подробности и способу передачи содержания.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пересказа выбирают по заданию: иногда нужно только главное, а иногда — полное и точное воспроизведение текста.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требований к пересказу по русскому языку для 6 класса.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пересказ: только самое важное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кратком пересказе сохраняются тема, главная мысль и основные события. Всё, что не влияет на смысл, можно убрать, чтобы ответ был чётким и коротким.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нужно уделить причине, главному действию и результату. Именно эти элементы показывают, что текст понят правильно, а не просто сокращён.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пересказ меньше по объёму, чем исходный текст, но должен оставаться завершённым. Слушатель должен легко понять, о чём шла речь и к какому выводу приходит текст.
</a:t>
            </a:r>
            <a:endParaRPr lang="en-US" sz="11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Подробный пересказ: сохраняем ход событий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тексте есть яркие выражения или удачные слова автора, их можно сохранить. Это делает пересказ точнее и выразительнее.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вид работы требует хорошей памяти и умения строить связные предложения. Нельзя терять порядок событий и переходы между частями текста.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подробном пересказе передают не только главные события, но и важные детали: характеристики героев, причины поступков и последовательность эпизодов.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шестого класса подробный пересказ часто удобно готовить по плану. Тогда легче ничего не пропустить и сохранить логику исходного текста.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теряется при пересказе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труднее удержать мелкие детали и последовательность событий, особенно если текст длинный или насыщен фактами.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теряется реже, чем подробности, но ошибки в порядке и точных сведениях сильнее снижают качество пересказа.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результаты анализа типичных ошибок учащихся 6 класса при пересказе услышанного текста.
</a:t>
            </a:r>
            <a:endParaRPr lang="en-US" sz="64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6579" y="1548524"/>
            <a:ext cx="357600" cy="357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6570" y="2234382"/>
            <a:ext cx="357600" cy="3178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46570" y="2880507"/>
            <a:ext cx="357600" cy="357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46570" y="3546482"/>
            <a:ext cx="357600" cy="3576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46570" y="4248220"/>
            <a:ext cx="357600" cy="28608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шестиклассника при пересказе
</a:t>
            </a:r>
            <a:endParaRPr lang="en-US" sz="2400" dirty="0"/>
          </a:p>
        </p:txBody>
      </p:sp>
      <p:sp>
        <p:nvSpPr>
          <p:cNvPr id="1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9" name="Text 2"/>
          <p:cNvSpPr txBox="1"/>
          <p:nvPr/>
        </p:nvSpPr>
        <p:spPr>
          <a:xfrm>
            <a:off x="3113280" y="1491916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фактов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пересказа исчезают важные события, и смысл текста становится неполным. Особенно часто теряются причины поступков, итог истории и ключевые детали.
</a:t>
            </a:r>
            <a:endParaRPr lang="en-US" sz="737" dirty="0"/>
          </a:p>
        </p:txBody>
      </p:sp>
      <p:sp>
        <p:nvSpPr>
          <p:cNvPr id="20" name="Text 3"/>
          <p:cNvSpPr txBox="1"/>
          <p:nvPr/>
        </p:nvSpPr>
        <p:spPr>
          <a:xfrm>
            <a:off x="3113269" y="2157905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передаются не в той последовательности, в какой они были в тексте. Из-за этого рассказ звучит путано и трудно воспринимается.
</a:t>
            </a:r>
            <a:endParaRPr lang="en-US" sz="737" dirty="0"/>
          </a:p>
        </p:txBody>
      </p:sp>
      <p:sp>
        <p:nvSpPr>
          <p:cNvPr id="21" name="Text 4"/>
          <p:cNvSpPr txBox="1"/>
          <p:nvPr/>
        </p:nvSpPr>
        <p:spPr>
          <a:xfrm>
            <a:off x="3113269" y="2823894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Выдуманные сведения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заменяет точные факты догадками или добавляет лишнее. Это искажает содержание и показывает, что текст был понят не до конца.
</a:t>
            </a:r>
            <a:endParaRPr lang="en-US" sz="737" dirty="0"/>
          </a:p>
        </p:txBody>
      </p:sp>
      <p:sp>
        <p:nvSpPr>
          <p:cNvPr id="22" name="Text 5"/>
          <p:cNvSpPr txBox="1"/>
          <p:nvPr/>
        </p:nvSpPr>
        <p:spPr>
          <a:xfrm>
            <a:off x="3113269" y="3489871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отступления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мысль повторяется несколько раз, а затем появляются лишние подробности. Такой пересказ становится длинным, но не более точным.
</a:t>
            </a:r>
            <a:endParaRPr lang="en-US" sz="737" dirty="0"/>
          </a:p>
        </p:txBody>
      </p:sp>
      <p:sp>
        <p:nvSpPr>
          <p:cNvPr id="23" name="Text 6"/>
          <p:cNvSpPr txBox="1"/>
          <p:nvPr/>
        </p:nvSpPr>
        <p:spPr>
          <a:xfrm>
            <a:off x="3113269" y="4155848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связок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Исчезают имена, даты, названия и слова-связки, поэтому предложения плохо соединяются между собой. Без них пересказ звучит неясно и обрывочно.
</a:t>
            </a:r>
            <a:endParaRPr lang="en-US" sz="73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000" y="1208150"/>
            <a:ext cx="3653100" cy="122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простой и понятный план текста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Пункты плана располагают в той же последовательности, что и события в тексте. Каждый заголовок должен быть кратким и точным: так легче восстановить содержание без лишних подробностей.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разложить текст на небольшие смысловые части. Для шестого класса достаточно 3–5 коротких пунктов, которые отвечают на вопрос, что происходит в каждой части.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готового пересказа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идёт от содержания к форме: сначала смысл, затем последовательность, точность фактов и языковое оформление.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связи, которые делают пересказ связным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сначала, потом и затем помогают показать, с чего начинается действие и как одно событие переходит в другое. Они задают понятный порядок рассказа.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причин и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потому что, когда, если и после того как объясняют, почему событие произошло и при каких обстоятельствах. Они делают пересказ точнее и логичнее.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поэтому, наконец и вдруг помогают подвести итог, выделить результат или обозначить неожиданное событие. Ключевые повторы допустимы, если они не делают речь однообразной.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и письменный пересказ: сходство и различия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качества особенно важны для каждого вида пересказа и что у них общего.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вида требуют понимания текста, но устный больше зависит от речи и интонации, а письменный — от точности формулировок и грамотности.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требований к пересказу на уроках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подготовки к пересказу и их значение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уделить внимание первым этапам, пересказ получится точнее и спокойнее. Особенно полезно сразу отмечать опорные слова и имена.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времени требует понимание текста и отбор главного. Это основа точного пересказа, а проверка помогает убрать мелкие недочёты.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модель подготовки к пересказу для 6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147" y="1843425"/>
            <a:ext cx="398700" cy="35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71025" y="1808825"/>
            <a:ext cx="317700" cy="42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0902" y="1821275"/>
            <a:ext cx="398700" cy="39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71247" y="1861145"/>
            <a:ext cx="398700" cy="318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41624" y="1821275"/>
            <a:ext cx="398700" cy="3987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4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тексты подходят для тренировки в 6 классе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60146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рассказы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сюжет с понятным началом, развитием и концом помогает тренировать последовательность событий и удерживать главную мысль без перегрузки лишними деталями.
</a:t>
            </a:r>
            <a:endParaRPr lang="en-US" sz="700" dirty="0"/>
          </a:p>
        </p:txBody>
      </p:sp>
      <p:sp>
        <p:nvSpPr>
          <p:cNvPr id="16" name="Text 3"/>
          <p:cNvSpPr txBox="1"/>
          <p:nvPr/>
        </p:nvSpPr>
        <p:spPr>
          <a:xfrm>
            <a:off x="2230519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тексты удобны для пересказа, потому что в них обычно есть ясные действия героев, повторяющиеся события и легко заметная причинно-следственная связь.
</a:t>
            </a:r>
            <a:endParaRPr lang="en-US" sz="700" dirty="0"/>
          </a:p>
        </p:txBody>
      </p:sp>
      <p:sp>
        <p:nvSpPr>
          <p:cNvPr id="17" name="Text 4"/>
          <p:cNvSpPr txBox="1"/>
          <p:nvPr/>
        </p:nvSpPr>
        <p:spPr>
          <a:xfrm>
            <a:off x="3900878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о событиях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новости и сообщения учат выделять главное: кто участвовал, что произошло, где и когда это случилось. Это развивает умение передавать факты точно.
</a:t>
            </a:r>
            <a:endParaRPr lang="en-US" sz="700" dirty="0"/>
          </a:p>
        </p:txBody>
      </p:sp>
      <p:sp>
        <p:nvSpPr>
          <p:cNvPr id="18" name="Text 5"/>
          <p:cNvSpPr txBox="1"/>
          <p:nvPr/>
        </p:nvSpPr>
        <p:spPr>
          <a:xfrm>
            <a:off x="557124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Объяснения правил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с инструкциями полезны, потому что требуют сохранять порядок шагов и не пропускать важные действия. Они учат внимательно слушать и строить связный ответ.
</a:t>
            </a:r>
            <a:endParaRPr lang="en-US" sz="700" dirty="0"/>
          </a:p>
        </p:txBody>
      </p:sp>
      <p:sp>
        <p:nvSpPr>
          <p:cNvPr id="19" name="Text 6"/>
          <p:cNvSpPr txBox="1"/>
          <p:nvPr/>
        </p:nvSpPr>
        <p:spPr>
          <a:xfrm>
            <a:off x="724161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Научно-популярные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расширяют словарный запас и помогают пересказывать не только события, но и объяснения. Лучше выбирать короткие тексты с понятной лексикой и небольшим числом деталей.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 услышать, что в тексте особенно важно: вопрос, удивление, конец мысли или новое событие. По изменению голоса легче понять настроение говорящего.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разделяют смысловые части и делают речь понятнее. Если внимательно слушать их, проще выделить главное, запомнить порядок событий и потом пересказать текст без путаницы.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интонации и пауз в понимании текста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хорошего рассказа на основе услышанного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должен точно передавать факты и не заменять их догадками. Важно, чтобы слушатель мог доверять содержанию и не искал расхождений с исходным текстом.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сохранить последовательность событий и не перепутать их местами. Если порядок нарушен, смысл рассказа становится менее понятным и теряется логика развития действия.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пересказе должны прозвучать главные события, а также важные причины и выводы. При этом лишние подробности лучше убрать, чтобы не отвлекать от основной мысли.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должна быть связной, ясной и достаточно грамотной. Уместные слова-связки, точные формулировки и правильный объём помогают пересказу звучать уверенно и естественно.
</a:t>
            </a:r>
            <a:endParaRPr lang="en-US" sz="10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Самооценка пересказа после ответа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отмечать не только итоговую оценку, но и конкретные удачные места ответа. Это помогает видеть прогресс после каждой тренировки.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Самооценка показывает, какие навыки уже устойчивы, а какие стоит тренировать дальше. Особенно важно отдельно работать над выразительностью и связностью речи.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самооценки для учебного пересказа, 1–5 баллов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7000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услышал — понял — пересказал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07950"/>
            <a:ext cx="34818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пересказ начинается с внимательного слушания и понимания смысла, а заканчивается точной и связной передачей текста своими словами. Если тренироваться регулярно, этот навык становится уверенным и полезным на всех уроках.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2026-05-23T13:14:36Z</dcterms:created>
  <dcterms:modified xsi:type="dcterms:W3CDTF">2026-05-23T13:14:36Z</dcterms:modified>
</cp:coreProperties>
</file>